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20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5" r:id="rId8"/>
    <p:sldId id="268" r:id="rId9"/>
    <p:sldId id="262" r:id="rId10"/>
    <p:sldId id="264" r:id="rId11"/>
    <p:sldId id="266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8"/>
  </p:normalViewPr>
  <p:slideViewPr>
    <p:cSldViewPr snapToGrid="0">
      <p:cViewPr>
        <p:scale>
          <a:sx n="60" d="100"/>
          <a:sy n="60" d="100"/>
        </p:scale>
        <p:origin x="2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DB0ED3-619E-4ABC-B235-2B5E4564EA32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451136E4-E0C5-4841-A73C-D52B46EC8226}">
      <dgm:prSet/>
      <dgm:spPr/>
      <dgm:t>
        <a:bodyPr/>
        <a:lstStyle/>
        <a:p>
          <a:r>
            <a:rPr lang="el-GR"/>
            <a:t>Επιλογή </a:t>
          </a:r>
          <a:r>
            <a:rPr lang="en-US"/>
            <a:t>Dataset </a:t>
          </a:r>
        </a:p>
      </dgm:t>
    </dgm:pt>
    <dgm:pt modelId="{73166A2B-7374-4286-968B-EB253E4B7C59}" type="parTrans" cxnId="{567A8DB0-8E2E-4DD2-AEB9-08C3759BA026}">
      <dgm:prSet/>
      <dgm:spPr/>
      <dgm:t>
        <a:bodyPr/>
        <a:lstStyle/>
        <a:p>
          <a:endParaRPr lang="en-US"/>
        </a:p>
      </dgm:t>
    </dgm:pt>
    <dgm:pt modelId="{5AD82B57-BECF-4068-BA44-3A5819B56DC2}" type="sibTrans" cxnId="{567A8DB0-8E2E-4DD2-AEB9-08C3759BA026}">
      <dgm:prSet/>
      <dgm:spPr/>
      <dgm:t>
        <a:bodyPr/>
        <a:lstStyle/>
        <a:p>
          <a:endParaRPr lang="en-US"/>
        </a:p>
      </dgm:t>
    </dgm:pt>
    <dgm:pt modelId="{AC4DB7DF-8C43-4C6F-BC86-261C11953862}">
      <dgm:prSet/>
      <dgm:spPr/>
      <dgm:t>
        <a:bodyPr/>
        <a:lstStyle/>
        <a:p>
          <a:r>
            <a:rPr lang="en-US"/>
            <a:t>Labeling</a:t>
          </a:r>
        </a:p>
      </dgm:t>
    </dgm:pt>
    <dgm:pt modelId="{988B9AD1-9CB5-43B6-8331-73F60BD19C90}" type="parTrans" cxnId="{3B1FED9A-88AA-45F2-9E74-BB83E3138313}">
      <dgm:prSet/>
      <dgm:spPr/>
      <dgm:t>
        <a:bodyPr/>
        <a:lstStyle/>
        <a:p>
          <a:endParaRPr lang="en-US"/>
        </a:p>
      </dgm:t>
    </dgm:pt>
    <dgm:pt modelId="{CC2202F8-AB00-4E90-804E-A94840653618}" type="sibTrans" cxnId="{3B1FED9A-88AA-45F2-9E74-BB83E3138313}">
      <dgm:prSet/>
      <dgm:spPr/>
      <dgm:t>
        <a:bodyPr/>
        <a:lstStyle/>
        <a:p>
          <a:endParaRPr lang="en-US"/>
        </a:p>
      </dgm:t>
    </dgm:pt>
    <dgm:pt modelId="{BD08DC9F-D483-4992-99A5-5F9057F6BBE0}">
      <dgm:prSet/>
      <dgm:spPr/>
      <dgm:t>
        <a:bodyPr/>
        <a:lstStyle/>
        <a:p>
          <a:r>
            <a:rPr lang="en-US"/>
            <a:t>Feature Extraction</a:t>
          </a:r>
        </a:p>
      </dgm:t>
    </dgm:pt>
    <dgm:pt modelId="{6ECB9CD8-0031-4CC6-9190-09FA60BB2CD6}" type="parTrans" cxnId="{009355CF-5A9D-431D-B525-765AAEDFF4FF}">
      <dgm:prSet/>
      <dgm:spPr/>
      <dgm:t>
        <a:bodyPr/>
        <a:lstStyle/>
        <a:p>
          <a:endParaRPr lang="en-US"/>
        </a:p>
      </dgm:t>
    </dgm:pt>
    <dgm:pt modelId="{10F95A4F-A40E-41E6-904A-491A64F068A8}" type="sibTrans" cxnId="{009355CF-5A9D-431D-B525-765AAEDFF4FF}">
      <dgm:prSet/>
      <dgm:spPr/>
      <dgm:t>
        <a:bodyPr/>
        <a:lstStyle/>
        <a:p>
          <a:endParaRPr lang="en-US"/>
        </a:p>
      </dgm:t>
    </dgm:pt>
    <dgm:pt modelId="{B3608EFC-9849-48C3-BDE2-AA6DE6D6FE6A}">
      <dgm:prSet/>
      <dgm:spPr/>
      <dgm:t>
        <a:bodyPr/>
        <a:lstStyle/>
        <a:p>
          <a:r>
            <a:rPr lang="en-US"/>
            <a:t>Model fit on original dataset</a:t>
          </a:r>
        </a:p>
      </dgm:t>
    </dgm:pt>
    <dgm:pt modelId="{003E830F-CB05-4EDC-9697-BFBBB7787E9B}" type="parTrans" cxnId="{3631DB0B-9E66-4574-B4C7-9B566C274C3F}">
      <dgm:prSet/>
      <dgm:spPr/>
      <dgm:t>
        <a:bodyPr/>
        <a:lstStyle/>
        <a:p>
          <a:endParaRPr lang="en-US"/>
        </a:p>
      </dgm:t>
    </dgm:pt>
    <dgm:pt modelId="{16DFE1E5-7398-428A-8A3A-70C513D6BF3D}" type="sibTrans" cxnId="{3631DB0B-9E66-4574-B4C7-9B566C274C3F}">
      <dgm:prSet/>
      <dgm:spPr/>
      <dgm:t>
        <a:bodyPr/>
        <a:lstStyle/>
        <a:p>
          <a:endParaRPr lang="en-US"/>
        </a:p>
      </dgm:t>
    </dgm:pt>
    <dgm:pt modelId="{8C6FE40E-8016-45EA-82D1-53EB26CB2586}">
      <dgm:prSet/>
      <dgm:spPr/>
      <dgm:t>
        <a:bodyPr/>
        <a:lstStyle/>
        <a:p>
          <a:r>
            <a:rPr lang="en-US"/>
            <a:t>Oversampling</a:t>
          </a:r>
        </a:p>
      </dgm:t>
    </dgm:pt>
    <dgm:pt modelId="{B25FA34E-6991-4413-B731-C76184C3125B}" type="parTrans" cxnId="{CAAD42DE-7866-401A-8DF8-FAE79A2C99A8}">
      <dgm:prSet/>
      <dgm:spPr/>
      <dgm:t>
        <a:bodyPr/>
        <a:lstStyle/>
        <a:p>
          <a:endParaRPr lang="en-US"/>
        </a:p>
      </dgm:t>
    </dgm:pt>
    <dgm:pt modelId="{1D800F0F-98B2-436E-877D-AE3134B98FF2}" type="sibTrans" cxnId="{CAAD42DE-7866-401A-8DF8-FAE79A2C99A8}">
      <dgm:prSet/>
      <dgm:spPr/>
      <dgm:t>
        <a:bodyPr/>
        <a:lstStyle/>
        <a:p>
          <a:endParaRPr lang="en-US"/>
        </a:p>
      </dgm:t>
    </dgm:pt>
    <dgm:pt modelId="{1CAD2F7C-D961-48F1-B1E1-62D6E755F1C7}">
      <dgm:prSet/>
      <dgm:spPr/>
      <dgm:t>
        <a:bodyPr/>
        <a:lstStyle/>
        <a:p>
          <a:r>
            <a:rPr lang="en-US"/>
            <a:t>Feature Selection</a:t>
          </a:r>
        </a:p>
      </dgm:t>
    </dgm:pt>
    <dgm:pt modelId="{EBC3F05F-FE21-4FB0-A0D8-73066850481E}" type="parTrans" cxnId="{C1856FD3-65B1-4555-9074-18637054CE08}">
      <dgm:prSet/>
      <dgm:spPr/>
      <dgm:t>
        <a:bodyPr/>
        <a:lstStyle/>
        <a:p>
          <a:endParaRPr lang="en-US"/>
        </a:p>
      </dgm:t>
    </dgm:pt>
    <dgm:pt modelId="{FA4970FF-A0F0-4925-B1E2-7BC6A42E06B1}" type="sibTrans" cxnId="{C1856FD3-65B1-4555-9074-18637054CE08}">
      <dgm:prSet/>
      <dgm:spPr/>
      <dgm:t>
        <a:bodyPr/>
        <a:lstStyle/>
        <a:p>
          <a:endParaRPr lang="en-US"/>
        </a:p>
      </dgm:t>
    </dgm:pt>
    <dgm:pt modelId="{F8C7D795-87B4-41D2-871F-989E2C36F5EA}">
      <dgm:prSet/>
      <dgm:spPr/>
      <dgm:t>
        <a:bodyPr/>
        <a:lstStyle/>
        <a:p>
          <a:r>
            <a:rPr lang="en-US"/>
            <a:t>Kfold</a:t>
          </a:r>
        </a:p>
      </dgm:t>
    </dgm:pt>
    <dgm:pt modelId="{4233F93D-305A-4E33-AAE0-291F2C412B0E}" type="parTrans" cxnId="{BA8D32A3-F14E-46C5-A85C-B8952EDC40A0}">
      <dgm:prSet/>
      <dgm:spPr/>
      <dgm:t>
        <a:bodyPr/>
        <a:lstStyle/>
        <a:p>
          <a:endParaRPr lang="en-US"/>
        </a:p>
      </dgm:t>
    </dgm:pt>
    <dgm:pt modelId="{EA91BAE0-BA38-4ECB-B577-21937C4F2DF6}" type="sibTrans" cxnId="{BA8D32A3-F14E-46C5-A85C-B8952EDC40A0}">
      <dgm:prSet/>
      <dgm:spPr/>
      <dgm:t>
        <a:bodyPr/>
        <a:lstStyle/>
        <a:p>
          <a:endParaRPr lang="en-US"/>
        </a:p>
      </dgm:t>
    </dgm:pt>
    <dgm:pt modelId="{720CB467-D61A-4258-B0D4-1E91178B9B04}">
      <dgm:prSet/>
      <dgm:spPr/>
      <dgm:t>
        <a:bodyPr/>
        <a:lstStyle/>
        <a:p>
          <a:r>
            <a:rPr lang="en-US"/>
            <a:t>Model Comparison &amp; Results</a:t>
          </a:r>
        </a:p>
      </dgm:t>
    </dgm:pt>
    <dgm:pt modelId="{75811344-C7ED-4F3E-BDD1-6A32E559512D}" type="parTrans" cxnId="{6224C2CA-6327-41EA-A86C-B4F0FFC1B945}">
      <dgm:prSet/>
      <dgm:spPr/>
      <dgm:t>
        <a:bodyPr/>
        <a:lstStyle/>
        <a:p>
          <a:endParaRPr lang="en-US"/>
        </a:p>
      </dgm:t>
    </dgm:pt>
    <dgm:pt modelId="{072BF6D7-22EE-41D9-BEDA-66F7D1DA1B5B}" type="sibTrans" cxnId="{6224C2CA-6327-41EA-A86C-B4F0FFC1B945}">
      <dgm:prSet/>
      <dgm:spPr/>
      <dgm:t>
        <a:bodyPr/>
        <a:lstStyle/>
        <a:p>
          <a:endParaRPr lang="en-US"/>
        </a:p>
      </dgm:t>
    </dgm:pt>
    <dgm:pt modelId="{1CE6AAAD-9F53-4278-899F-A918DB63C7E6}" type="pres">
      <dgm:prSet presAssocID="{BADB0ED3-619E-4ABC-B235-2B5E4564EA32}" presName="linear" presStyleCnt="0">
        <dgm:presLayoutVars>
          <dgm:animLvl val="lvl"/>
          <dgm:resizeHandles val="exact"/>
        </dgm:presLayoutVars>
      </dgm:prSet>
      <dgm:spPr/>
    </dgm:pt>
    <dgm:pt modelId="{6045F672-AB6D-474B-9BCC-85B3435B330A}" type="pres">
      <dgm:prSet presAssocID="{451136E4-E0C5-4841-A73C-D52B46EC8226}" presName="parentText" presStyleLbl="node1" presStyleIdx="0" presStyleCnt="8">
        <dgm:presLayoutVars>
          <dgm:chMax val="0"/>
          <dgm:bulletEnabled val="1"/>
        </dgm:presLayoutVars>
      </dgm:prSet>
      <dgm:spPr/>
    </dgm:pt>
    <dgm:pt modelId="{901DE658-AF58-46ED-AB9A-C0CB70CD20A0}" type="pres">
      <dgm:prSet presAssocID="{5AD82B57-BECF-4068-BA44-3A5819B56DC2}" presName="spacer" presStyleCnt="0"/>
      <dgm:spPr/>
    </dgm:pt>
    <dgm:pt modelId="{A7AF6F73-78F3-4CBE-B5D3-3EAB6E1FDA68}" type="pres">
      <dgm:prSet presAssocID="{AC4DB7DF-8C43-4C6F-BC86-261C11953862}" presName="parentText" presStyleLbl="node1" presStyleIdx="1" presStyleCnt="8">
        <dgm:presLayoutVars>
          <dgm:chMax val="0"/>
          <dgm:bulletEnabled val="1"/>
        </dgm:presLayoutVars>
      </dgm:prSet>
      <dgm:spPr/>
    </dgm:pt>
    <dgm:pt modelId="{8C6AD4C0-FCE3-41A6-81A8-54CB0E03AD93}" type="pres">
      <dgm:prSet presAssocID="{CC2202F8-AB00-4E90-804E-A94840653618}" presName="spacer" presStyleCnt="0"/>
      <dgm:spPr/>
    </dgm:pt>
    <dgm:pt modelId="{1890780E-77DC-49E6-9A64-E74E50F9AF90}" type="pres">
      <dgm:prSet presAssocID="{BD08DC9F-D483-4992-99A5-5F9057F6BBE0}" presName="parentText" presStyleLbl="node1" presStyleIdx="2" presStyleCnt="8">
        <dgm:presLayoutVars>
          <dgm:chMax val="0"/>
          <dgm:bulletEnabled val="1"/>
        </dgm:presLayoutVars>
      </dgm:prSet>
      <dgm:spPr/>
    </dgm:pt>
    <dgm:pt modelId="{C0397F38-0D7F-4B36-A05B-275B4CD837E6}" type="pres">
      <dgm:prSet presAssocID="{10F95A4F-A40E-41E6-904A-491A64F068A8}" presName="spacer" presStyleCnt="0"/>
      <dgm:spPr/>
    </dgm:pt>
    <dgm:pt modelId="{FB0BE0A9-CD38-4143-893D-4F6A13072FD1}" type="pres">
      <dgm:prSet presAssocID="{B3608EFC-9849-48C3-BDE2-AA6DE6D6FE6A}" presName="parentText" presStyleLbl="node1" presStyleIdx="3" presStyleCnt="8">
        <dgm:presLayoutVars>
          <dgm:chMax val="0"/>
          <dgm:bulletEnabled val="1"/>
        </dgm:presLayoutVars>
      </dgm:prSet>
      <dgm:spPr/>
    </dgm:pt>
    <dgm:pt modelId="{F9359C27-D9F6-494F-8DB4-BD80981479F7}" type="pres">
      <dgm:prSet presAssocID="{16DFE1E5-7398-428A-8A3A-70C513D6BF3D}" presName="spacer" presStyleCnt="0"/>
      <dgm:spPr/>
    </dgm:pt>
    <dgm:pt modelId="{C0FFFF4E-22C5-4C86-A94F-1731E65278BB}" type="pres">
      <dgm:prSet presAssocID="{8C6FE40E-8016-45EA-82D1-53EB26CB2586}" presName="parentText" presStyleLbl="node1" presStyleIdx="4" presStyleCnt="8">
        <dgm:presLayoutVars>
          <dgm:chMax val="0"/>
          <dgm:bulletEnabled val="1"/>
        </dgm:presLayoutVars>
      </dgm:prSet>
      <dgm:spPr/>
    </dgm:pt>
    <dgm:pt modelId="{A974C94F-1F7E-42E5-97B8-118BF43885E3}" type="pres">
      <dgm:prSet presAssocID="{1D800F0F-98B2-436E-877D-AE3134B98FF2}" presName="spacer" presStyleCnt="0"/>
      <dgm:spPr/>
    </dgm:pt>
    <dgm:pt modelId="{FB85B6C1-EBA9-47FA-8432-B9FE3748BEEC}" type="pres">
      <dgm:prSet presAssocID="{1CAD2F7C-D961-48F1-B1E1-62D6E755F1C7}" presName="parentText" presStyleLbl="node1" presStyleIdx="5" presStyleCnt="8">
        <dgm:presLayoutVars>
          <dgm:chMax val="0"/>
          <dgm:bulletEnabled val="1"/>
        </dgm:presLayoutVars>
      </dgm:prSet>
      <dgm:spPr/>
    </dgm:pt>
    <dgm:pt modelId="{5E5CC20B-B105-46F1-B43A-03B2E8F645DE}" type="pres">
      <dgm:prSet presAssocID="{FA4970FF-A0F0-4925-B1E2-7BC6A42E06B1}" presName="spacer" presStyleCnt="0"/>
      <dgm:spPr/>
    </dgm:pt>
    <dgm:pt modelId="{52314B28-66E5-4917-AC4F-C03630FB51CE}" type="pres">
      <dgm:prSet presAssocID="{F8C7D795-87B4-41D2-871F-989E2C36F5EA}" presName="parentText" presStyleLbl="node1" presStyleIdx="6" presStyleCnt="8">
        <dgm:presLayoutVars>
          <dgm:chMax val="0"/>
          <dgm:bulletEnabled val="1"/>
        </dgm:presLayoutVars>
      </dgm:prSet>
      <dgm:spPr/>
    </dgm:pt>
    <dgm:pt modelId="{32974BEC-FCF7-40A5-9CCC-33FD74E6123F}" type="pres">
      <dgm:prSet presAssocID="{EA91BAE0-BA38-4ECB-B577-21937C4F2DF6}" presName="spacer" presStyleCnt="0"/>
      <dgm:spPr/>
    </dgm:pt>
    <dgm:pt modelId="{ACBB90CB-ED24-41AB-A1F9-9601372CE3F0}" type="pres">
      <dgm:prSet presAssocID="{720CB467-D61A-4258-B0D4-1E91178B9B04}" presName="parentText" presStyleLbl="node1" presStyleIdx="7" presStyleCnt="8">
        <dgm:presLayoutVars>
          <dgm:chMax val="0"/>
          <dgm:bulletEnabled val="1"/>
        </dgm:presLayoutVars>
      </dgm:prSet>
      <dgm:spPr/>
    </dgm:pt>
  </dgm:ptLst>
  <dgm:cxnLst>
    <dgm:cxn modelId="{42740E0A-1473-4CD3-B0DA-40170435ACC4}" type="presOf" srcId="{B3608EFC-9849-48C3-BDE2-AA6DE6D6FE6A}" destId="{FB0BE0A9-CD38-4143-893D-4F6A13072FD1}" srcOrd="0" destOrd="0" presId="urn:microsoft.com/office/officeart/2005/8/layout/vList2"/>
    <dgm:cxn modelId="{3631DB0B-9E66-4574-B4C7-9B566C274C3F}" srcId="{BADB0ED3-619E-4ABC-B235-2B5E4564EA32}" destId="{B3608EFC-9849-48C3-BDE2-AA6DE6D6FE6A}" srcOrd="3" destOrd="0" parTransId="{003E830F-CB05-4EDC-9697-BFBBB7787E9B}" sibTransId="{16DFE1E5-7398-428A-8A3A-70C513D6BF3D}"/>
    <dgm:cxn modelId="{2CCA2733-415F-4E45-8695-4DFB33593F24}" type="presOf" srcId="{BADB0ED3-619E-4ABC-B235-2B5E4564EA32}" destId="{1CE6AAAD-9F53-4278-899F-A918DB63C7E6}" srcOrd="0" destOrd="0" presId="urn:microsoft.com/office/officeart/2005/8/layout/vList2"/>
    <dgm:cxn modelId="{ED897B7B-DC46-42DD-B1FC-FBC8230844D0}" type="presOf" srcId="{720CB467-D61A-4258-B0D4-1E91178B9B04}" destId="{ACBB90CB-ED24-41AB-A1F9-9601372CE3F0}" srcOrd="0" destOrd="0" presId="urn:microsoft.com/office/officeart/2005/8/layout/vList2"/>
    <dgm:cxn modelId="{6EBFD38A-E80C-41EB-A110-555AB4C689EB}" type="presOf" srcId="{8C6FE40E-8016-45EA-82D1-53EB26CB2586}" destId="{C0FFFF4E-22C5-4C86-A94F-1731E65278BB}" srcOrd="0" destOrd="0" presId="urn:microsoft.com/office/officeart/2005/8/layout/vList2"/>
    <dgm:cxn modelId="{03B76C9A-811B-4880-AD75-8618CF5E4D8C}" type="presOf" srcId="{451136E4-E0C5-4841-A73C-D52B46EC8226}" destId="{6045F672-AB6D-474B-9BCC-85B3435B330A}" srcOrd="0" destOrd="0" presId="urn:microsoft.com/office/officeart/2005/8/layout/vList2"/>
    <dgm:cxn modelId="{3B1FED9A-88AA-45F2-9E74-BB83E3138313}" srcId="{BADB0ED3-619E-4ABC-B235-2B5E4564EA32}" destId="{AC4DB7DF-8C43-4C6F-BC86-261C11953862}" srcOrd="1" destOrd="0" parTransId="{988B9AD1-9CB5-43B6-8331-73F60BD19C90}" sibTransId="{CC2202F8-AB00-4E90-804E-A94840653618}"/>
    <dgm:cxn modelId="{BA8D32A3-F14E-46C5-A85C-B8952EDC40A0}" srcId="{BADB0ED3-619E-4ABC-B235-2B5E4564EA32}" destId="{F8C7D795-87B4-41D2-871F-989E2C36F5EA}" srcOrd="6" destOrd="0" parTransId="{4233F93D-305A-4E33-AAE0-291F2C412B0E}" sibTransId="{EA91BAE0-BA38-4ECB-B577-21937C4F2DF6}"/>
    <dgm:cxn modelId="{A1443CA5-DE1C-4F5D-B6BE-1E18E1E769F9}" type="presOf" srcId="{AC4DB7DF-8C43-4C6F-BC86-261C11953862}" destId="{A7AF6F73-78F3-4CBE-B5D3-3EAB6E1FDA68}" srcOrd="0" destOrd="0" presId="urn:microsoft.com/office/officeart/2005/8/layout/vList2"/>
    <dgm:cxn modelId="{1D4ED3A6-936C-454D-BA60-D3E70C1E5FF6}" type="presOf" srcId="{1CAD2F7C-D961-48F1-B1E1-62D6E755F1C7}" destId="{FB85B6C1-EBA9-47FA-8432-B9FE3748BEEC}" srcOrd="0" destOrd="0" presId="urn:microsoft.com/office/officeart/2005/8/layout/vList2"/>
    <dgm:cxn modelId="{567A8DB0-8E2E-4DD2-AEB9-08C3759BA026}" srcId="{BADB0ED3-619E-4ABC-B235-2B5E4564EA32}" destId="{451136E4-E0C5-4841-A73C-D52B46EC8226}" srcOrd="0" destOrd="0" parTransId="{73166A2B-7374-4286-968B-EB253E4B7C59}" sibTransId="{5AD82B57-BECF-4068-BA44-3A5819B56DC2}"/>
    <dgm:cxn modelId="{7FC9C1BC-6824-4EA3-A0ED-A7A259FA9E8F}" type="presOf" srcId="{BD08DC9F-D483-4992-99A5-5F9057F6BBE0}" destId="{1890780E-77DC-49E6-9A64-E74E50F9AF90}" srcOrd="0" destOrd="0" presId="urn:microsoft.com/office/officeart/2005/8/layout/vList2"/>
    <dgm:cxn modelId="{6224C2CA-6327-41EA-A86C-B4F0FFC1B945}" srcId="{BADB0ED3-619E-4ABC-B235-2B5E4564EA32}" destId="{720CB467-D61A-4258-B0D4-1E91178B9B04}" srcOrd="7" destOrd="0" parTransId="{75811344-C7ED-4F3E-BDD1-6A32E559512D}" sibTransId="{072BF6D7-22EE-41D9-BEDA-66F7D1DA1B5B}"/>
    <dgm:cxn modelId="{009355CF-5A9D-431D-B525-765AAEDFF4FF}" srcId="{BADB0ED3-619E-4ABC-B235-2B5E4564EA32}" destId="{BD08DC9F-D483-4992-99A5-5F9057F6BBE0}" srcOrd="2" destOrd="0" parTransId="{6ECB9CD8-0031-4CC6-9190-09FA60BB2CD6}" sibTransId="{10F95A4F-A40E-41E6-904A-491A64F068A8}"/>
    <dgm:cxn modelId="{C1856FD3-65B1-4555-9074-18637054CE08}" srcId="{BADB0ED3-619E-4ABC-B235-2B5E4564EA32}" destId="{1CAD2F7C-D961-48F1-B1E1-62D6E755F1C7}" srcOrd="5" destOrd="0" parTransId="{EBC3F05F-FE21-4FB0-A0D8-73066850481E}" sibTransId="{FA4970FF-A0F0-4925-B1E2-7BC6A42E06B1}"/>
    <dgm:cxn modelId="{CAAD42DE-7866-401A-8DF8-FAE79A2C99A8}" srcId="{BADB0ED3-619E-4ABC-B235-2B5E4564EA32}" destId="{8C6FE40E-8016-45EA-82D1-53EB26CB2586}" srcOrd="4" destOrd="0" parTransId="{B25FA34E-6991-4413-B731-C76184C3125B}" sibTransId="{1D800F0F-98B2-436E-877D-AE3134B98FF2}"/>
    <dgm:cxn modelId="{1E1453ED-A526-453D-91BC-AAA3543911CB}" type="presOf" srcId="{F8C7D795-87B4-41D2-871F-989E2C36F5EA}" destId="{52314B28-66E5-4917-AC4F-C03630FB51CE}" srcOrd="0" destOrd="0" presId="urn:microsoft.com/office/officeart/2005/8/layout/vList2"/>
    <dgm:cxn modelId="{8358ACDF-3D05-456E-9515-28B9ED60F74D}" type="presParOf" srcId="{1CE6AAAD-9F53-4278-899F-A918DB63C7E6}" destId="{6045F672-AB6D-474B-9BCC-85B3435B330A}" srcOrd="0" destOrd="0" presId="urn:microsoft.com/office/officeart/2005/8/layout/vList2"/>
    <dgm:cxn modelId="{AE9C197D-DFAF-43E4-98F6-E0A0C4ED8561}" type="presParOf" srcId="{1CE6AAAD-9F53-4278-899F-A918DB63C7E6}" destId="{901DE658-AF58-46ED-AB9A-C0CB70CD20A0}" srcOrd="1" destOrd="0" presId="urn:microsoft.com/office/officeart/2005/8/layout/vList2"/>
    <dgm:cxn modelId="{96BD4CBA-7DAB-4BEB-AD49-004035AAC101}" type="presParOf" srcId="{1CE6AAAD-9F53-4278-899F-A918DB63C7E6}" destId="{A7AF6F73-78F3-4CBE-B5D3-3EAB6E1FDA68}" srcOrd="2" destOrd="0" presId="urn:microsoft.com/office/officeart/2005/8/layout/vList2"/>
    <dgm:cxn modelId="{E1DC96D8-D6C3-4864-8F62-AED429A15047}" type="presParOf" srcId="{1CE6AAAD-9F53-4278-899F-A918DB63C7E6}" destId="{8C6AD4C0-FCE3-41A6-81A8-54CB0E03AD93}" srcOrd="3" destOrd="0" presId="urn:microsoft.com/office/officeart/2005/8/layout/vList2"/>
    <dgm:cxn modelId="{45D769EC-3E6E-4BC7-A90C-CB63E79E1C54}" type="presParOf" srcId="{1CE6AAAD-9F53-4278-899F-A918DB63C7E6}" destId="{1890780E-77DC-49E6-9A64-E74E50F9AF90}" srcOrd="4" destOrd="0" presId="urn:microsoft.com/office/officeart/2005/8/layout/vList2"/>
    <dgm:cxn modelId="{43EA58F9-0D35-4665-BF17-3E35D5F321AC}" type="presParOf" srcId="{1CE6AAAD-9F53-4278-899F-A918DB63C7E6}" destId="{C0397F38-0D7F-4B36-A05B-275B4CD837E6}" srcOrd="5" destOrd="0" presId="urn:microsoft.com/office/officeart/2005/8/layout/vList2"/>
    <dgm:cxn modelId="{A4E73ACE-C1C1-45B6-AEB4-C69D957798F9}" type="presParOf" srcId="{1CE6AAAD-9F53-4278-899F-A918DB63C7E6}" destId="{FB0BE0A9-CD38-4143-893D-4F6A13072FD1}" srcOrd="6" destOrd="0" presId="urn:microsoft.com/office/officeart/2005/8/layout/vList2"/>
    <dgm:cxn modelId="{9BAAA996-F6DA-42DF-9F48-1202CA90346F}" type="presParOf" srcId="{1CE6AAAD-9F53-4278-899F-A918DB63C7E6}" destId="{F9359C27-D9F6-494F-8DB4-BD80981479F7}" srcOrd="7" destOrd="0" presId="urn:microsoft.com/office/officeart/2005/8/layout/vList2"/>
    <dgm:cxn modelId="{E084C76D-CE7D-4E84-A00D-E37628DF101E}" type="presParOf" srcId="{1CE6AAAD-9F53-4278-899F-A918DB63C7E6}" destId="{C0FFFF4E-22C5-4C86-A94F-1731E65278BB}" srcOrd="8" destOrd="0" presId="urn:microsoft.com/office/officeart/2005/8/layout/vList2"/>
    <dgm:cxn modelId="{A23D2043-6417-4758-9B8C-74E985ED5FC3}" type="presParOf" srcId="{1CE6AAAD-9F53-4278-899F-A918DB63C7E6}" destId="{A974C94F-1F7E-42E5-97B8-118BF43885E3}" srcOrd="9" destOrd="0" presId="urn:microsoft.com/office/officeart/2005/8/layout/vList2"/>
    <dgm:cxn modelId="{10AFC0E3-3673-4482-9F69-67B29D8DD80E}" type="presParOf" srcId="{1CE6AAAD-9F53-4278-899F-A918DB63C7E6}" destId="{FB85B6C1-EBA9-47FA-8432-B9FE3748BEEC}" srcOrd="10" destOrd="0" presId="urn:microsoft.com/office/officeart/2005/8/layout/vList2"/>
    <dgm:cxn modelId="{9BC928F0-6E2A-45F7-96EA-D1A291C0442C}" type="presParOf" srcId="{1CE6AAAD-9F53-4278-899F-A918DB63C7E6}" destId="{5E5CC20B-B105-46F1-B43A-03B2E8F645DE}" srcOrd="11" destOrd="0" presId="urn:microsoft.com/office/officeart/2005/8/layout/vList2"/>
    <dgm:cxn modelId="{B1B3DEF6-7565-419A-B78F-03F0273D2397}" type="presParOf" srcId="{1CE6AAAD-9F53-4278-899F-A918DB63C7E6}" destId="{52314B28-66E5-4917-AC4F-C03630FB51CE}" srcOrd="12" destOrd="0" presId="urn:microsoft.com/office/officeart/2005/8/layout/vList2"/>
    <dgm:cxn modelId="{0205BE70-C25E-430E-A8BD-42B6B16F30C7}" type="presParOf" srcId="{1CE6AAAD-9F53-4278-899F-A918DB63C7E6}" destId="{32974BEC-FCF7-40A5-9CCC-33FD74E6123F}" srcOrd="13" destOrd="0" presId="urn:microsoft.com/office/officeart/2005/8/layout/vList2"/>
    <dgm:cxn modelId="{D50D4F39-8A4C-4C6B-86E3-F7C5004BCBE2}" type="presParOf" srcId="{1CE6AAAD-9F53-4278-899F-A918DB63C7E6}" destId="{ACBB90CB-ED24-41AB-A1F9-9601372CE3F0}" srcOrd="1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6061A91-4608-45E5-BFE3-775B77B26F4E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B4BAF99-AAD8-4F1B-99E4-68F227587F56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800" dirty="0"/>
            <a:t>DEAM dataset - The </a:t>
          </a:r>
          <a:r>
            <a:rPr lang="en-GB" sz="1800" dirty="0" err="1"/>
            <a:t>MediaEval</a:t>
          </a:r>
          <a:r>
            <a:rPr lang="en-GB" sz="1800" dirty="0"/>
            <a:t> Database for Emotional Analysis of Music</a:t>
          </a:r>
          <a:endParaRPr lang="en-US" sz="1800" dirty="0"/>
        </a:p>
      </dgm:t>
    </dgm:pt>
    <dgm:pt modelId="{9BC0F4C4-3C66-4269-ACB0-43FB1EBEBA1B}" type="parTrans" cxnId="{F880326F-A04B-4DE3-9722-5E3AF926C4A3}">
      <dgm:prSet/>
      <dgm:spPr/>
      <dgm:t>
        <a:bodyPr/>
        <a:lstStyle/>
        <a:p>
          <a:endParaRPr lang="en-US"/>
        </a:p>
      </dgm:t>
    </dgm:pt>
    <dgm:pt modelId="{64E6F861-4A36-4D6D-971E-A674DB10BFC5}" type="sibTrans" cxnId="{F880326F-A04B-4DE3-9722-5E3AF926C4A3}">
      <dgm:prSet/>
      <dgm:spPr/>
      <dgm:t>
        <a:bodyPr/>
        <a:lstStyle/>
        <a:p>
          <a:endParaRPr lang="en-US"/>
        </a:p>
      </dgm:t>
    </dgm:pt>
    <dgm:pt modelId="{8AD62D8F-BA99-4170-B765-D5308EDD0E1C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800" dirty="0"/>
            <a:t>consists of 2058 45-sec song clips of various genres and some provided labelled data</a:t>
          </a:r>
          <a:endParaRPr lang="en-US" sz="1800" dirty="0"/>
        </a:p>
      </dgm:t>
    </dgm:pt>
    <dgm:pt modelId="{9F60106D-D1C9-453C-8CA0-7EE1A407FB10}" type="parTrans" cxnId="{841BAB98-D038-4747-AFAF-263A9AE3816A}">
      <dgm:prSet/>
      <dgm:spPr/>
      <dgm:t>
        <a:bodyPr/>
        <a:lstStyle/>
        <a:p>
          <a:endParaRPr lang="en-US"/>
        </a:p>
      </dgm:t>
    </dgm:pt>
    <dgm:pt modelId="{1BAB45F4-BD11-4BC2-9AA3-C047431D8A39}" type="sibTrans" cxnId="{841BAB98-D038-4747-AFAF-263A9AE3816A}">
      <dgm:prSet/>
      <dgm:spPr/>
      <dgm:t>
        <a:bodyPr/>
        <a:lstStyle/>
        <a:p>
          <a:endParaRPr lang="en-US"/>
        </a:p>
      </dgm:t>
    </dgm:pt>
    <dgm:pt modelId="{77C12E77-9F8C-4D73-86FE-0BB215669BA3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en-GB" sz="1800" dirty="0"/>
            <a:t>only 1744/2058 were correctly and fully annotated</a:t>
          </a:r>
          <a:endParaRPr lang="en-US" sz="1800" dirty="0"/>
        </a:p>
      </dgm:t>
    </dgm:pt>
    <dgm:pt modelId="{3A451C1E-97CC-4CCD-9592-846895011D13}" type="parTrans" cxnId="{FD2F4861-F766-42E5-898F-66DC55C05BF8}">
      <dgm:prSet/>
      <dgm:spPr/>
      <dgm:t>
        <a:bodyPr/>
        <a:lstStyle/>
        <a:p>
          <a:endParaRPr lang="en-US"/>
        </a:p>
      </dgm:t>
    </dgm:pt>
    <dgm:pt modelId="{A8065131-9F99-495C-8121-81AD2A814A47}" type="sibTrans" cxnId="{FD2F4861-F766-42E5-898F-66DC55C05BF8}">
      <dgm:prSet/>
      <dgm:spPr/>
      <dgm:t>
        <a:bodyPr/>
        <a:lstStyle/>
        <a:p>
          <a:endParaRPr lang="en-US"/>
        </a:p>
      </dgm:t>
    </dgm:pt>
    <dgm:pt modelId="{9A98115F-3C0F-42EC-9D7A-A0C6E08F478F}" type="pres">
      <dgm:prSet presAssocID="{06061A91-4608-45E5-BFE3-775B77B26F4E}" presName="root" presStyleCnt="0">
        <dgm:presLayoutVars>
          <dgm:dir/>
          <dgm:resizeHandles val="exact"/>
        </dgm:presLayoutVars>
      </dgm:prSet>
      <dgm:spPr/>
    </dgm:pt>
    <dgm:pt modelId="{116D40E9-EB7F-49A2-BB0B-1E843AC2019A}" type="pres">
      <dgm:prSet presAssocID="{8B4BAF99-AAD8-4F1B-99E4-68F227587F56}" presName="compNode" presStyleCnt="0"/>
      <dgm:spPr/>
    </dgm:pt>
    <dgm:pt modelId="{0F1875DB-09D0-4EB5-83CE-A40ECA8C68C9}" type="pres">
      <dgm:prSet presAssocID="{8B4BAF99-AAD8-4F1B-99E4-68F227587F5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F70DBAD9-301E-4AF0-ADD4-FBA6CA4532CE}" type="pres">
      <dgm:prSet presAssocID="{8B4BAF99-AAD8-4F1B-99E4-68F227587F56}" presName="spaceRect" presStyleCnt="0"/>
      <dgm:spPr/>
    </dgm:pt>
    <dgm:pt modelId="{62A41C61-198C-4BDA-A9A0-624C701F0684}" type="pres">
      <dgm:prSet presAssocID="{8B4BAF99-AAD8-4F1B-99E4-68F227587F56}" presName="textRect" presStyleLbl="revTx" presStyleIdx="0" presStyleCnt="3">
        <dgm:presLayoutVars>
          <dgm:chMax val="1"/>
          <dgm:chPref val="1"/>
        </dgm:presLayoutVars>
      </dgm:prSet>
      <dgm:spPr/>
    </dgm:pt>
    <dgm:pt modelId="{C5B9A183-980D-4620-AEC8-6F31BC926050}" type="pres">
      <dgm:prSet presAssocID="{64E6F861-4A36-4D6D-971E-A674DB10BFC5}" presName="sibTrans" presStyleCnt="0"/>
      <dgm:spPr/>
    </dgm:pt>
    <dgm:pt modelId="{F46B4354-DC67-4C8E-8782-DF402450E355}" type="pres">
      <dgm:prSet presAssocID="{8AD62D8F-BA99-4170-B765-D5308EDD0E1C}" presName="compNode" presStyleCnt="0"/>
      <dgm:spPr/>
    </dgm:pt>
    <dgm:pt modelId="{583D5CD8-45C5-4C1F-AF05-A464B110CF13}" type="pres">
      <dgm:prSet presAssocID="{8AD62D8F-BA99-4170-B765-D5308EDD0E1C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usic"/>
        </a:ext>
      </dgm:extLst>
    </dgm:pt>
    <dgm:pt modelId="{91636595-3306-4088-B35A-EC045854522A}" type="pres">
      <dgm:prSet presAssocID="{8AD62D8F-BA99-4170-B765-D5308EDD0E1C}" presName="spaceRect" presStyleCnt="0"/>
      <dgm:spPr/>
    </dgm:pt>
    <dgm:pt modelId="{6856C2B8-1C24-4D1C-A74C-842B3A4E1677}" type="pres">
      <dgm:prSet presAssocID="{8AD62D8F-BA99-4170-B765-D5308EDD0E1C}" presName="textRect" presStyleLbl="revTx" presStyleIdx="1" presStyleCnt="3">
        <dgm:presLayoutVars>
          <dgm:chMax val="1"/>
          <dgm:chPref val="1"/>
        </dgm:presLayoutVars>
      </dgm:prSet>
      <dgm:spPr/>
    </dgm:pt>
    <dgm:pt modelId="{FD1A3D23-FA56-4788-A7E0-52BC63D83E97}" type="pres">
      <dgm:prSet presAssocID="{1BAB45F4-BD11-4BC2-9AA3-C047431D8A39}" presName="sibTrans" presStyleCnt="0"/>
      <dgm:spPr/>
    </dgm:pt>
    <dgm:pt modelId="{62612013-8C8D-4C38-899E-CFCDC4F71AEB}" type="pres">
      <dgm:prSet presAssocID="{77C12E77-9F8C-4D73-86FE-0BB215669BA3}" presName="compNode" presStyleCnt="0"/>
      <dgm:spPr/>
    </dgm:pt>
    <dgm:pt modelId="{05A437C0-13FA-4222-A510-C80A4D171795}" type="pres">
      <dgm:prSet presAssocID="{77C12E77-9F8C-4D73-86FE-0BB215669BA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1FCE6ABB-4B52-485D-BA7C-E224BE376990}" type="pres">
      <dgm:prSet presAssocID="{77C12E77-9F8C-4D73-86FE-0BB215669BA3}" presName="spaceRect" presStyleCnt="0"/>
      <dgm:spPr/>
    </dgm:pt>
    <dgm:pt modelId="{3328CC55-CB1F-4A8E-9997-B58001CAB93A}" type="pres">
      <dgm:prSet presAssocID="{77C12E77-9F8C-4D73-86FE-0BB215669BA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3E3F836-BF28-424F-A50F-170A878EFEC9}" type="presOf" srcId="{8B4BAF99-AAD8-4F1B-99E4-68F227587F56}" destId="{62A41C61-198C-4BDA-A9A0-624C701F0684}" srcOrd="0" destOrd="0" presId="urn:microsoft.com/office/officeart/2018/2/layout/IconLabelList"/>
    <dgm:cxn modelId="{65E7965B-5BD2-4658-B027-076207C6F25F}" type="presOf" srcId="{06061A91-4608-45E5-BFE3-775B77B26F4E}" destId="{9A98115F-3C0F-42EC-9D7A-A0C6E08F478F}" srcOrd="0" destOrd="0" presId="urn:microsoft.com/office/officeart/2018/2/layout/IconLabelList"/>
    <dgm:cxn modelId="{FD2F4861-F766-42E5-898F-66DC55C05BF8}" srcId="{06061A91-4608-45E5-BFE3-775B77B26F4E}" destId="{77C12E77-9F8C-4D73-86FE-0BB215669BA3}" srcOrd="2" destOrd="0" parTransId="{3A451C1E-97CC-4CCD-9592-846895011D13}" sibTransId="{A8065131-9F99-495C-8121-81AD2A814A47}"/>
    <dgm:cxn modelId="{4CBC5467-E176-4DBD-9749-5D5161C19CDC}" type="presOf" srcId="{8AD62D8F-BA99-4170-B765-D5308EDD0E1C}" destId="{6856C2B8-1C24-4D1C-A74C-842B3A4E1677}" srcOrd="0" destOrd="0" presId="urn:microsoft.com/office/officeart/2018/2/layout/IconLabelList"/>
    <dgm:cxn modelId="{F880326F-A04B-4DE3-9722-5E3AF926C4A3}" srcId="{06061A91-4608-45E5-BFE3-775B77B26F4E}" destId="{8B4BAF99-AAD8-4F1B-99E4-68F227587F56}" srcOrd="0" destOrd="0" parTransId="{9BC0F4C4-3C66-4269-ACB0-43FB1EBEBA1B}" sibTransId="{64E6F861-4A36-4D6D-971E-A674DB10BFC5}"/>
    <dgm:cxn modelId="{4BAE6072-5EBE-4B36-8D28-0AA411EC3B8D}" type="presOf" srcId="{77C12E77-9F8C-4D73-86FE-0BB215669BA3}" destId="{3328CC55-CB1F-4A8E-9997-B58001CAB93A}" srcOrd="0" destOrd="0" presId="urn:microsoft.com/office/officeart/2018/2/layout/IconLabelList"/>
    <dgm:cxn modelId="{841BAB98-D038-4747-AFAF-263A9AE3816A}" srcId="{06061A91-4608-45E5-BFE3-775B77B26F4E}" destId="{8AD62D8F-BA99-4170-B765-D5308EDD0E1C}" srcOrd="1" destOrd="0" parTransId="{9F60106D-D1C9-453C-8CA0-7EE1A407FB10}" sibTransId="{1BAB45F4-BD11-4BC2-9AA3-C047431D8A39}"/>
    <dgm:cxn modelId="{7029BD17-A002-4C9E-8C57-9330FB61874E}" type="presParOf" srcId="{9A98115F-3C0F-42EC-9D7A-A0C6E08F478F}" destId="{116D40E9-EB7F-49A2-BB0B-1E843AC2019A}" srcOrd="0" destOrd="0" presId="urn:microsoft.com/office/officeart/2018/2/layout/IconLabelList"/>
    <dgm:cxn modelId="{1E1968B1-71C0-42AE-8A04-978CEBDA77A4}" type="presParOf" srcId="{116D40E9-EB7F-49A2-BB0B-1E843AC2019A}" destId="{0F1875DB-09D0-4EB5-83CE-A40ECA8C68C9}" srcOrd="0" destOrd="0" presId="urn:microsoft.com/office/officeart/2018/2/layout/IconLabelList"/>
    <dgm:cxn modelId="{7C499ECA-466A-409B-8893-E4EBA7250A90}" type="presParOf" srcId="{116D40E9-EB7F-49A2-BB0B-1E843AC2019A}" destId="{F70DBAD9-301E-4AF0-ADD4-FBA6CA4532CE}" srcOrd="1" destOrd="0" presId="urn:microsoft.com/office/officeart/2018/2/layout/IconLabelList"/>
    <dgm:cxn modelId="{3605F23E-94E5-4E2D-B175-AEE24913061B}" type="presParOf" srcId="{116D40E9-EB7F-49A2-BB0B-1E843AC2019A}" destId="{62A41C61-198C-4BDA-A9A0-624C701F0684}" srcOrd="2" destOrd="0" presId="urn:microsoft.com/office/officeart/2018/2/layout/IconLabelList"/>
    <dgm:cxn modelId="{71795D94-D339-453E-8F2F-9835FE16507F}" type="presParOf" srcId="{9A98115F-3C0F-42EC-9D7A-A0C6E08F478F}" destId="{C5B9A183-980D-4620-AEC8-6F31BC926050}" srcOrd="1" destOrd="0" presId="urn:microsoft.com/office/officeart/2018/2/layout/IconLabelList"/>
    <dgm:cxn modelId="{DB6DE42E-5ECA-4358-9B18-C0CCB4D7A7FA}" type="presParOf" srcId="{9A98115F-3C0F-42EC-9D7A-A0C6E08F478F}" destId="{F46B4354-DC67-4C8E-8782-DF402450E355}" srcOrd="2" destOrd="0" presId="urn:microsoft.com/office/officeart/2018/2/layout/IconLabelList"/>
    <dgm:cxn modelId="{8C499F8E-53D0-457B-A672-7B87F722E901}" type="presParOf" srcId="{F46B4354-DC67-4C8E-8782-DF402450E355}" destId="{583D5CD8-45C5-4C1F-AF05-A464B110CF13}" srcOrd="0" destOrd="0" presId="urn:microsoft.com/office/officeart/2018/2/layout/IconLabelList"/>
    <dgm:cxn modelId="{20A787C8-A06C-456D-B6D5-C6ADBB9DBA8F}" type="presParOf" srcId="{F46B4354-DC67-4C8E-8782-DF402450E355}" destId="{91636595-3306-4088-B35A-EC045854522A}" srcOrd="1" destOrd="0" presId="urn:microsoft.com/office/officeart/2018/2/layout/IconLabelList"/>
    <dgm:cxn modelId="{2289D321-036E-40B1-A163-D33EAEAB233A}" type="presParOf" srcId="{F46B4354-DC67-4C8E-8782-DF402450E355}" destId="{6856C2B8-1C24-4D1C-A74C-842B3A4E1677}" srcOrd="2" destOrd="0" presId="urn:microsoft.com/office/officeart/2018/2/layout/IconLabelList"/>
    <dgm:cxn modelId="{631D7C87-8856-4A97-9920-055BFA52E1C4}" type="presParOf" srcId="{9A98115F-3C0F-42EC-9D7A-A0C6E08F478F}" destId="{FD1A3D23-FA56-4788-A7E0-52BC63D83E97}" srcOrd="3" destOrd="0" presId="urn:microsoft.com/office/officeart/2018/2/layout/IconLabelList"/>
    <dgm:cxn modelId="{63920EF5-655B-4761-A141-EB86B19E4146}" type="presParOf" srcId="{9A98115F-3C0F-42EC-9D7A-A0C6E08F478F}" destId="{62612013-8C8D-4C38-899E-CFCDC4F71AEB}" srcOrd="4" destOrd="0" presId="urn:microsoft.com/office/officeart/2018/2/layout/IconLabelList"/>
    <dgm:cxn modelId="{4B6B3713-9946-4A1D-8785-9292D7954D0B}" type="presParOf" srcId="{62612013-8C8D-4C38-899E-CFCDC4F71AEB}" destId="{05A437C0-13FA-4222-A510-C80A4D171795}" srcOrd="0" destOrd="0" presId="urn:microsoft.com/office/officeart/2018/2/layout/IconLabelList"/>
    <dgm:cxn modelId="{02ECC091-364B-4857-AEA1-3A89911D0305}" type="presParOf" srcId="{62612013-8C8D-4C38-899E-CFCDC4F71AEB}" destId="{1FCE6ABB-4B52-485D-BA7C-E224BE376990}" srcOrd="1" destOrd="0" presId="urn:microsoft.com/office/officeart/2018/2/layout/IconLabelList"/>
    <dgm:cxn modelId="{9EB69E50-1D0C-42FD-A0CE-B7627B9E2A4B}" type="presParOf" srcId="{62612013-8C8D-4C38-899E-CFCDC4F71AEB}" destId="{3328CC55-CB1F-4A8E-9997-B58001CAB93A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972D09-BDE6-45A7-AC33-8663A2335C2A}" type="doc">
      <dgm:prSet loTypeId="urn:microsoft.com/office/officeart/2005/8/layout/vList2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0849C6BD-5530-4110-ADAC-B6EA427A2A5C}">
      <dgm:prSet/>
      <dgm:spPr/>
      <dgm:t>
        <a:bodyPr/>
        <a:lstStyle/>
        <a:p>
          <a:r>
            <a:rPr lang="en-US"/>
            <a:t>pyAudioAnalysis</a:t>
          </a:r>
        </a:p>
      </dgm:t>
    </dgm:pt>
    <dgm:pt modelId="{488A5FBC-1983-4798-B3C4-8718B2FF218F}" type="parTrans" cxnId="{D5F1346C-2E08-4E7F-BD95-62714002E5D0}">
      <dgm:prSet/>
      <dgm:spPr/>
      <dgm:t>
        <a:bodyPr/>
        <a:lstStyle/>
        <a:p>
          <a:endParaRPr lang="en-US"/>
        </a:p>
      </dgm:t>
    </dgm:pt>
    <dgm:pt modelId="{3E01F1AA-26AA-452E-940E-7A5FEDD408DD}" type="sibTrans" cxnId="{D5F1346C-2E08-4E7F-BD95-62714002E5D0}">
      <dgm:prSet/>
      <dgm:spPr/>
      <dgm:t>
        <a:bodyPr/>
        <a:lstStyle/>
        <a:p>
          <a:endParaRPr lang="en-US"/>
        </a:p>
      </dgm:t>
    </dgm:pt>
    <dgm:pt modelId="{570786AE-CDEC-4E6B-8BA0-F4A84D2E6392}">
      <dgm:prSet/>
      <dgm:spPr/>
      <dgm:t>
        <a:bodyPr/>
        <a:lstStyle/>
        <a:p>
          <a:r>
            <a:rPr lang="en-US"/>
            <a:t>Mid Term – final selection for this dataset due to low deviation</a:t>
          </a:r>
        </a:p>
      </dgm:t>
    </dgm:pt>
    <dgm:pt modelId="{10973D90-DEA5-420C-BBAB-77EE238BDAF2}" type="parTrans" cxnId="{1D62BE48-E047-4C72-8EAF-9672CF51FBB1}">
      <dgm:prSet/>
      <dgm:spPr/>
      <dgm:t>
        <a:bodyPr/>
        <a:lstStyle/>
        <a:p>
          <a:endParaRPr lang="en-US"/>
        </a:p>
      </dgm:t>
    </dgm:pt>
    <dgm:pt modelId="{6CE68601-070C-46DD-8BBB-0C33BBEB5F78}" type="sibTrans" cxnId="{1D62BE48-E047-4C72-8EAF-9672CF51FBB1}">
      <dgm:prSet/>
      <dgm:spPr/>
      <dgm:t>
        <a:bodyPr/>
        <a:lstStyle/>
        <a:p>
          <a:endParaRPr lang="en-US"/>
        </a:p>
      </dgm:t>
    </dgm:pt>
    <dgm:pt modelId="{9C04CCF5-2F8D-4A4E-8134-2F6AFC4BCFC6}">
      <dgm:prSet/>
      <dgm:spPr/>
      <dgm:t>
        <a:bodyPr/>
        <a:lstStyle/>
        <a:p>
          <a:r>
            <a:rPr lang="en-US"/>
            <a:t>80ms sampling period </a:t>
          </a:r>
        </a:p>
      </dgm:t>
    </dgm:pt>
    <dgm:pt modelId="{BD7D577C-32D8-4EBC-852A-280F9C055C91}" type="parTrans" cxnId="{AE7D5730-E48B-4BFC-BF2D-62431D733534}">
      <dgm:prSet/>
      <dgm:spPr/>
      <dgm:t>
        <a:bodyPr/>
        <a:lstStyle/>
        <a:p>
          <a:endParaRPr lang="en-US"/>
        </a:p>
      </dgm:t>
    </dgm:pt>
    <dgm:pt modelId="{A120D24D-C8C4-4A0B-9153-60604F0D3014}" type="sibTrans" cxnId="{AE7D5730-E48B-4BFC-BF2D-62431D733534}">
      <dgm:prSet/>
      <dgm:spPr/>
      <dgm:t>
        <a:bodyPr/>
        <a:lstStyle/>
        <a:p>
          <a:endParaRPr lang="en-US"/>
        </a:p>
      </dgm:t>
    </dgm:pt>
    <dgm:pt modelId="{6DEEF600-73E6-4EEB-9668-F42699DE66AA}">
      <dgm:prSet/>
      <dgm:spPr/>
      <dgm:t>
        <a:bodyPr/>
        <a:lstStyle/>
        <a:p>
          <a:r>
            <a:rPr lang="en-US"/>
            <a:t>Short term with 4 median point to cover high deviation songs</a:t>
          </a:r>
        </a:p>
      </dgm:t>
    </dgm:pt>
    <dgm:pt modelId="{5CF8EBA1-5882-4304-9529-0E6A4DCB752D}" type="parTrans" cxnId="{BAB2A741-4AD4-4B1E-93CC-DE8C64AC95B2}">
      <dgm:prSet/>
      <dgm:spPr/>
      <dgm:t>
        <a:bodyPr/>
        <a:lstStyle/>
        <a:p>
          <a:endParaRPr lang="en-US"/>
        </a:p>
      </dgm:t>
    </dgm:pt>
    <dgm:pt modelId="{2DA72A03-37B4-41E0-9A88-5CE736C90413}" type="sibTrans" cxnId="{BAB2A741-4AD4-4B1E-93CC-DE8C64AC95B2}">
      <dgm:prSet/>
      <dgm:spPr/>
      <dgm:t>
        <a:bodyPr/>
        <a:lstStyle/>
        <a:p>
          <a:endParaRPr lang="en-US"/>
        </a:p>
      </dgm:t>
    </dgm:pt>
    <dgm:pt modelId="{E58EE816-137B-4A95-A2A7-79B1E8A80B0E}">
      <dgm:prSet/>
      <dgm:spPr/>
      <dgm:t>
        <a:bodyPr/>
        <a:lstStyle/>
        <a:p>
          <a:r>
            <a:rPr lang="en-US"/>
            <a:t>138 features</a:t>
          </a:r>
        </a:p>
      </dgm:t>
    </dgm:pt>
    <dgm:pt modelId="{DB641C95-1155-42BA-B2AE-62E8A090988C}" type="parTrans" cxnId="{FDC0CFA4-9D61-49D8-BE12-347EB009E13C}">
      <dgm:prSet/>
      <dgm:spPr/>
      <dgm:t>
        <a:bodyPr/>
        <a:lstStyle/>
        <a:p>
          <a:endParaRPr lang="en-US"/>
        </a:p>
      </dgm:t>
    </dgm:pt>
    <dgm:pt modelId="{DB74A1E8-6812-4BD4-B564-33C075AB74B2}" type="sibTrans" cxnId="{FDC0CFA4-9D61-49D8-BE12-347EB009E13C}">
      <dgm:prSet/>
      <dgm:spPr/>
      <dgm:t>
        <a:bodyPr/>
        <a:lstStyle/>
        <a:p>
          <a:endParaRPr lang="en-US"/>
        </a:p>
      </dgm:t>
    </dgm:pt>
    <dgm:pt modelId="{215D6D0D-4FEF-42A6-91C8-8595DD47C46C}" type="pres">
      <dgm:prSet presAssocID="{31972D09-BDE6-45A7-AC33-8663A2335C2A}" presName="linear" presStyleCnt="0">
        <dgm:presLayoutVars>
          <dgm:animLvl val="lvl"/>
          <dgm:resizeHandles val="exact"/>
        </dgm:presLayoutVars>
      </dgm:prSet>
      <dgm:spPr/>
    </dgm:pt>
    <dgm:pt modelId="{DFCC97CE-C6C0-4E09-9AE5-8C8F9586ADE5}" type="pres">
      <dgm:prSet presAssocID="{0849C6BD-5530-4110-ADAC-B6EA427A2A5C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02641705-AD1A-49BE-99DE-9ECFBA95E956}" type="pres">
      <dgm:prSet presAssocID="{3E01F1AA-26AA-452E-940E-7A5FEDD408DD}" presName="spacer" presStyleCnt="0"/>
      <dgm:spPr/>
    </dgm:pt>
    <dgm:pt modelId="{17C216A7-AE0C-4708-8AC7-6E15BF56D8C3}" type="pres">
      <dgm:prSet presAssocID="{570786AE-CDEC-4E6B-8BA0-F4A84D2E6392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B650C4E4-4AC3-41BD-BBA4-F54F320E0E5B}" type="pres">
      <dgm:prSet presAssocID="{6CE68601-070C-46DD-8BBB-0C33BBEB5F78}" presName="spacer" presStyleCnt="0"/>
      <dgm:spPr/>
    </dgm:pt>
    <dgm:pt modelId="{C7C0A72B-9F09-436D-9DD6-C906BAC4DF4E}" type="pres">
      <dgm:prSet presAssocID="{9C04CCF5-2F8D-4A4E-8134-2F6AFC4BCFC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EE9770C-0793-401D-A946-96D67CDB4599}" type="pres">
      <dgm:prSet presAssocID="{A120D24D-C8C4-4A0B-9153-60604F0D3014}" presName="spacer" presStyleCnt="0"/>
      <dgm:spPr/>
    </dgm:pt>
    <dgm:pt modelId="{AF31CAFE-7AB9-4875-AAD1-0206A96B60DF}" type="pres">
      <dgm:prSet presAssocID="{6DEEF600-73E6-4EEB-9668-F42699DE66A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D7FF56B-0635-4C08-AA30-4DCD0D858900}" type="pres">
      <dgm:prSet presAssocID="{2DA72A03-37B4-41E0-9A88-5CE736C90413}" presName="spacer" presStyleCnt="0"/>
      <dgm:spPr/>
    </dgm:pt>
    <dgm:pt modelId="{811DEBA6-F0CB-445E-981C-666CC7D9CD65}" type="pres">
      <dgm:prSet presAssocID="{E58EE816-137B-4A95-A2A7-79B1E8A80B0E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AE7D5730-E48B-4BFC-BF2D-62431D733534}" srcId="{31972D09-BDE6-45A7-AC33-8663A2335C2A}" destId="{9C04CCF5-2F8D-4A4E-8134-2F6AFC4BCFC6}" srcOrd="2" destOrd="0" parTransId="{BD7D577C-32D8-4EBC-852A-280F9C055C91}" sibTransId="{A120D24D-C8C4-4A0B-9153-60604F0D3014}"/>
    <dgm:cxn modelId="{641E0060-6233-4F95-B640-17817EA95EF0}" type="presOf" srcId="{6DEEF600-73E6-4EEB-9668-F42699DE66AA}" destId="{AF31CAFE-7AB9-4875-AAD1-0206A96B60DF}" srcOrd="0" destOrd="0" presId="urn:microsoft.com/office/officeart/2005/8/layout/vList2"/>
    <dgm:cxn modelId="{BAB2A741-4AD4-4B1E-93CC-DE8C64AC95B2}" srcId="{31972D09-BDE6-45A7-AC33-8663A2335C2A}" destId="{6DEEF600-73E6-4EEB-9668-F42699DE66AA}" srcOrd="3" destOrd="0" parTransId="{5CF8EBA1-5882-4304-9529-0E6A4DCB752D}" sibTransId="{2DA72A03-37B4-41E0-9A88-5CE736C90413}"/>
    <dgm:cxn modelId="{A4F9E243-D7FF-42B5-B51E-FC4D445C39EE}" type="presOf" srcId="{0849C6BD-5530-4110-ADAC-B6EA427A2A5C}" destId="{DFCC97CE-C6C0-4E09-9AE5-8C8F9586ADE5}" srcOrd="0" destOrd="0" presId="urn:microsoft.com/office/officeart/2005/8/layout/vList2"/>
    <dgm:cxn modelId="{1D62BE48-E047-4C72-8EAF-9672CF51FBB1}" srcId="{31972D09-BDE6-45A7-AC33-8663A2335C2A}" destId="{570786AE-CDEC-4E6B-8BA0-F4A84D2E6392}" srcOrd="1" destOrd="0" parTransId="{10973D90-DEA5-420C-BBAB-77EE238BDAF2}" sibTransId="{6CE68601-070C-46DD-8BBB-0C33BBEB5F78}"/>
    <dgm:cxn modelId="{37E7E94A-09B7-4336-80CF-B620982EDF9E}" type="presOf" srcId="{E58EE816-137B-4A95-A2A7-79B1E8A80B0E}" destId="{811DEBA6-F0CB-445E-981C-666CC7D9CD65}" srcOrd="0" destOrd="0" presId="urn:microsoft.com/office/officeart/2005/8/layout/vList2"/>
    <dgm:cxn modelId="{D5F1346C-2E08-4E7F-BD95-62714002E5D0}" srcId="{31972D09-BDE6-45A7-AC33-8663A2335C2A}" destId="{0849C6BD-5530-4110-ADAC-B6EA427A2A5C}" srcOrd="0" destOrd="0" parTransId="{488A5FBC-1983-4798-B3C4-8718B2FF218F}" sibTransId="{3E01F1AA-26AA-452E-940E-7A5FEDD408DD}"/>
    <dgm:cxn modelId="{F0334A81-3B96-465A-960A-8CFC66415BD0}" type="presOf" srcId="{31972D09-BDE6-45A7-AC33-8663A2335C2A}" destId="{215D6D0D-4FEF-42A6-91C8-8595DD47C46C}" srcOrd="0" destOrd="0" presId="urn:microsoft.com/office/officeart/2005/8/layout/vList2"/>
    <dgm:cxn modelId="{3F0AB59C-5E9D-4D30-B511-A948DA6C5824}" type="presOf" srcId="{570786AE-CDEC-4E6B-8BA0-F4A84D2E6392}" destId="{17C216A7-AE0C-4708-8AC7-6E15BF56D8C3}" srcOrd="0" destOrd="0" presId="urn:microsoft.com/office/officeart/2005/8/layout/vList2"/>
    <dgm:cxn modelId="{FDC0CFA4-9D61-49D8-BE12-347EB009E13C}" srcId="{31972D09-BDE6-45A7-AC33-8663A2335C2A}" destId="{E58EE816-137B-4A95-A2A7-79B1E8A80B0E}" srcOrd="4" destOrd="0" parTransId="{DB641C95-1155-42BA-B2AE-62E8A090988C}" sibTransId="{DB74A1E8-6812-4BD4-B564-33C075AB74B2}"/>
    <dgm:cxn modelId="{D2CB37E7-9FFB-48C0-8276-F5652B585B18}" type="presOf" srcId="{9C04CCF5-2F8D-4A4E-8134-2F6AFC4BCFC6}" destId="{C7C0A72B-9F09-436D-9DD6-C906BAC4DF4E}" srcOrd="0" destOrd="0" presId="urn:microsoft.com/office/officeart/2005/8/layout/vList2"/>
    <dgm:cxn modelId="{9F2DD941-4F14-4D6E-B5EE-9184AA932339}" type="presParOf" srcId="{215D6D0D-4FEF-42A6-91C8-8595DD47C46C}" destId="{DFCC97CE-C6C0-4E09-9AE5-8C8F9586ADE5}" srcOrd="0" destOrd="0" presId="urn:microsoft.com/office/officeart/2005/8/layout/vList2"/>
    <dgm:cxn modelId="{62C76502-50C4-4A3E-8299-37C4F05BE6AA}" type="presParOf" srcId="{215D6D0D-4FEF-42A6-91C8-8595DD47C46C}" destId="{02641705-AD1A-49BE-99DE-9ECFBA95E956}" srcOrd="1" destOrd="0" presId="urn:microsoft.com/office/officeart/2005/8/layout/vList2"/>
    <dgm:cxn modelId="{AF378A1B-238D-47A4-9A59-1895BCB41E45}" type="presParOf" srcId="{215D6D0D-4FEF-42A6-91C8-8595DD47C46C}" destId="{17C216A7-AE0C-4708-8AC7-6E15BF56D8C3}" srcOrd="2" destOrd="0" presId="urn:microsoft.com/office/officeart/2005/8/layout/vList2"/>
    <dgm:cxn modelId="{C4315A46-5D9F-4BEF-9CA6-A7B90922F14F}" type="presParOf" srcId="{215D6D0D-4FEF-42A6-91C8-8595DD47C46C}" destId="{B650C4E4-4AC3-41BD-BBA4-F54F320E0E5B}" srcOrd="3" destOrd="0" presId="urn:microsoft.com/office/officeart/2005/8/layout/vList2"/>
    <dgm:cxn modelId="{46844598-81BF-4064-858B-54CF87207644}" type="presParOf" srcId="{215D6D0D-4FEF-42A6-91C8-8595DD47C46C}" destId="{C7C0A72B-9F09-436D-9DD6-C906BAC4DF4E}" srcOrd="4" destOrd="0" presId="urn:microsoft.com/office/officeart/2005/8/layout/vList2"/>
    <dgm:cxn modelId="{B867B5D6-15E5-414A-9898-54FE4F53FC65}" type="presParOf" srcId="{215D6D0D-4FEF-42A6-91C8-8595DD47C46C}" destId="{1EE9770C-0793-401D-A946-96D67CDB4599}" srcOrd="5" destOrd="0" presId="urn:microsoft.com/office/officeart/2005/8/layout/vList2"/>
    <dgm:cxn modelId="{279C4497-63B4-4B90-BFC6-436BE22A0191}" type="presParOf" srcId="{215D6D0D-4FEF-42A6-91C8-8595DD47C46C}" destId="{AF31CAFE-7AB9-4875-AAD1-0206A96B60DF}" srcOrd="6" destOrd="0" presId="urn:microsoft.com/office/officeart/2005/8/layout/vList2"/>
    <dgm:cxn modelId="{CF7A3A70-F52C-484E-B9B0-BDA0D6D3A15D}" type="presParOf" srcId="{215D6D0D-4FEF-42A6-91C8-8595DD47C46C}" destId="{3D7FF56B-0635-4C08-AA30-4DCD0D858900}" srcOrd="7" destOrd="0" presId="urn:microsoft.com/office/officeart/2005/8/layout/vList2"/>
    <dgm:cxn modelId="{17146F81-EA35-4252-ACA2-9694B7149D2B}" type="presParOf" srcId="{215D6D0D-4FEF-42A6-91C8-8595DD47C46C}" destId="{811DEBA6-F0CB-445E-981C-666CC7D9CD6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45F672-AB6D-474B-9BCC-85B3435B330A}">
      <dsp:nvSpPr>
        <dsp:cNvPr id="0" name=""/>
        <dsp:cNvSpPr/>
      </dsp:nvSpPr>
      <dsp:spPr>
        <a:xfrm>
          <a:off x="0" y="76459"/>
          <a:ext cx="6666833" cy="599625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l-GR" sz="2500" kern="1200"/>
            <a:t>Επιλογή </a:t>
          </a:r>
          <a:r>
            <a:rPr lang="en-US" sz="2500" kern="1200"/>
            <a:t>Dataset </a:t>
          </a:r>
        </a:p>
      </dsp:txBody>
      <dsp:txXfrm>
        <a:off x="29271" y="105730"/>
        <a:ext cx="6608291" cy="541083"/>
      </dsp:txXfrm>
    </dsp:sp>
    <dsp:sp modelId="{A7AF6F73-78F3-4CBE-B5D3-3EAB6E1FDA68}">
      <dsp:nvSpPr>
        <dsp:cNvPr id="0" name=""/>
        <dsp:cNvSpPr/>
      </dsp:nvSpPr>
      <dsp:spPr>
        <a:xfrm>
          <a:off x="0" y="748084"/>
          <a:ext cx="6666833" cy="599625"/>
        </a:xfrm>
        <a:prstGeom prst="roundRect">
          <a:avLst/>
        </a:prstGeom>
        <a:gradFill rotWithShape="0">
          <a:gsLst>
            <a:gs pos="0">
              <a:schemeClr val="accent5">
                <a:hueOff val="-965506"/>
                <a:satOff val="-2488"/>
                <a:lumOff val="-168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965506"/>
                <a:satOff val="-2488"/>
                <a:lumOff val="-168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965506"/>
                <a:satOff val="-2488"/>
                <a:lumOff val="-168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Labeling</a:t>
          </a:r>
        </a:p>
      </dsp:txBody>
      <dsp:txXfrm>
        <a:off x="29271" y="777355"/>
        <a:ext cx="6608291" cy="541083"/>
      </dsp:txXfrm>
    </dsp:sp>
    <dsp:sp modelId="{1890780E-77DC-49E6-9A64-E74E50F9AF90}">
      <dsp:nvSpPr>
        <dsp:cNvPr id="0" name=""/>
        <dsp:cNvSpPr/>
      </dsp:nvSpPr>
      <dsp:spPr>
        <a:xfrm>
          <a:off x="0" y="1419709"/>
          <a:ext cx="6666833" cy="599625"/>
        </a:xfrm>
        <a:prstGeom prst="roundRect">
          <a:avLst/>
        </a:prstGeom>
        <a:gradFill rotWithShape="0">
          <a:gsLst>
            <a:gs pos="0">
              <a:schemeClr val="accent5">
                <a:hueOff val="-1931012"/>
                <a:satOff val="-4977"/>
                <a:lumOff val="-336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931012"/>
                <a:satOff val="-4977"/>
                <a:lumOff val="-336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931012"/>
                <a:satOff val="-4977"/>
                <a:lumOff val="-336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Feature Extraction</a:t>
          </a:r>
        </a:p>
      </dsp:txBody>
      <dsp:txXfrm>
        <a:off x="29271" y="1448980"/>
        <a:ext cx="6608291" cy="541083"/>
      </dsp:txXfrm>
    </dsp:sp>
    <dsp:sp modelId="{FB0BE0A9-CD38-4143-893D-4F6A13072FD1}">
      <dsp:nvSpPr>
        <dsp:cNvPr id="0" name=""/>
        <dsp:cNvSpPr/>
      </dsp:nvSpPr>
      <dsp:spPr>
        <a:xfrm>
          <a:off x="0" y="2091335"/>
          <a:ext cx="6666833" cy="599625"/>
        </a:xfrm>
        <a:prstGeom prst="roundRect">
          <a:avLst/>
        </a:prstGeom>
        <a:gradFill rotWithShape="0">
          <a:gsLst>
            <a:gs pos="0">
              <a:schemeClr val="accent5">
                <a:hueOff val="-2896518"/>
                <a:satOff val="-7465"/>
                <a:lumOff val="-504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2896518"/>
                <a:satOff val="-7465"/>
                <a:lumOff val="-504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2896518"/>
                <a:satOff val="-7465"/>
                <a:lumOff val="-504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Model fit on original dataset</a:t>
          </a:r>
        </a:p>
      </dsp:txBody>
      <dsp:txXfrm>
        <a:off x="29271" y="2120606"/>
        <a:ext cx="6608291" cy="541083"/>
      </dsp:txXfrm>
    </dsp:sp>
    <dsp:sp modelId="{C0FFFF4E-22C5-4C86-A94F-1731E65278BB}">
      <dsp:nvSpPr>
        <dsp:cNvPr id="0" name=""/>
        <dsp:cNvSpPr/>
      </dsp:nvSpPr>
      <dsp:spPr>
        <a:xfrm>
          <a:off x="0" y="2762960"/>
          <a:ext cx="6666833" cy="599625"/>
        </a:xfrm>
        <a:prstGeom prst="roundRect">
          <a:avLst/>
        </a:prstGeom>
        <a:gradFill rotWithShape="0">
          <a:gsLst>
            <a:gs pos="0">
              <a:schemeClr val="accent5">
                <a:hueOff val="-3862025"/>
                <a:satOff val="-9954"/>
                <a:lumOff val="-672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862025"/>
                <a:satOff val="-9954"/>
                <a:lumOff val="-672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862025"/>
                <a:satOff val="-9954"/>
                <a:lumOff val="-672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Oversampling</a:t>
          </a:r>
        </a:p>
      </dsp:txBody>
      <dsp:txXfrm>
        <a:off x="29271" y="2792231"/>
        <a:ext cx="6608291" cy="541083"/>
      </dsp:txXfrm>
    </dsp:sp>
    <dsp:sp modelId="{FB85B6C1-EBA9-47FA-8432-B9FE3748BEEC}">
      <dsp:nvSpPr>
        <dsp:cNvPr id="0" name=""/>
        <dsp:cNvSpPr/>
      </dsp:nvSpPr>
      <dsp:spPr>
        <a:xfrm>
          <a:off x="0" y="3434585"/>
          <a:ext cx="6666833" cy="599625"/>
        </a:xfrm>
        <a:prstGeom prst="roundRect">
          <a:avLst/>
        </a:prstGeom>
        <a:gradFill rotWithShape="0">
          <a:gsLst>
            <a:gs pos="0">
              <a:schemeClr val="accent5">
                <a:hueOff val="-4827531"/>
                <a:satOff val="-12442"/>
                <a:lumOff val="-840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4827531"/>
                <a:satOff val="-12442"/>
                <a:lumOff val="-840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4827531"/>
                <a:satOff val="-12442"/>
                <a:lumOff val="-840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Feature Selection</a:t>
          </a:r>
        </a:p>
      </dsp:txBody>
      <dsp:txXfrm>
        <a:off x="29271" y="3463856"/>
        <a:ext cx="6608291" cy="541083"/>
      </dsp:txXfrm>
    </dsp:sp>
    <dsp:sp modelId="{52314B28-66E5-4917-AC4F-C03630FB51CE}">
      <dsp:nvSpPr>
        <dsp:cNvPr id="0" name=""/>
        <dsp:cNvSpPr/>
      </dsp:nvSpPr>
      <dsp:spPr>
        <a:xfrm>
          <a:off x="0" y="4106210"/>
          <a:ext cx="6666833" cy="599625"/>
        </a:xfrm>
        <a:prstGeom prst="roundRect">
          <a:avLst/>
        </a:prstGeom>
        <a:gradFill rotWithShape="0">
          <a:gsLst>
            <a:gs pos="0">
              <a:schemeClr val="accent5">
                <a:hueOff val="-5793037"/>
                <a:satOff val="-14931"/>
                <a:lumOff val="-1008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793037"/>
                <a:satOff val="-14931"/>
                <a:lumOff val="-1008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793037"/>
                <a:satOff val="-14931"/>
                <a:lumOff val="-1008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Kfold</a:t>
          </a:r>
        </a:p>
      </dsp:txBody>
      <dsp:txXfrm>
        <a:off x="29271" y="4135481"/>
        <a:ext cx="6608291" cy="541083"/>
      </dsp:txXfrm>
    </dsp:sp>
    <dsp:sp modelId="{ACBB90CB-ED24-41AB-A1F9-9601372CE3F0}">
      <dsp:nvSpPr>
        <dsp:cNvPr id="0" name=""/>
        <dsp:cNvSpPr/>
      </dsp:nvSpPr>
      <dsp:spPr>
        <a:xfrm>
          <a:off x="0" y="4777834"/>
          <a:ext cx="6666833" cy="599625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Model Comparison &amp; Results</a:t>
          </a:r>
        </a:p>
      </dsp:txBody>
      <dsp:txXfrm>
        <a:off x="29271" y="4807105"/>
        <a:ext cx="6608291" cy="5410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1875DB-09D0-4EB5-83CE-A40ECA8C68C9}">
      <dsp:nvSpPr>
        <dsp:cNvPr id="0" name=""/>
        <dsp:cNvSpPr/>
      </dsp:nvSpPr>
      <dsp:spPr>
        <a:xfrm>
          <a:off x="1212569" y="907841"/>
          <a:ext cx="1300252" cy="130025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A41C61-198C-4BDA-A9A0-624C701F0684}">
      <dsp:nvSpPr>
        <dsp:cNvPr id="0" name=""/>
        <dsp:cNvSpPr/>
      </dsp:nvSpPr>
      <dsp:spPr>
        <a:xfrm>
          <a:off x="417971" y="2588496"/>
          <a:ext cx="28894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DEAM dataset - The </a:t>
          </a:r>
          <a:r>
            <a:rPr lang="en-GB" sz="1800" kern="1200" dirty="0" err="1"/>
            <a:t>MediaEval</a:t>
          </a:r>
          <a:r>
            <a:rPr lang="en-GB" sz="1800" kern="1200" dirty="0"/>
            <a:t> Database for Emotional Analysis of Music</a:t>
          </a:r>
          <a:endParaRPr lang="en-US" sz="1800" kern="1200" dirty="0"/>
        </a:p>
      </dsp:txBody>
      <dsp:txXfrm>
        <a:off x="417971" y="2588496"/>
        <a:ext cx="2889450" cy="855000"/>
      </dsp:txXfrm>
    </dsp:sp>
    <dsp:sp modelId="{583D5CD8-45C5-4C1F-AF05-A464B110CF13}">
      <dsp:nvSpPr>
        <dsp:cNvPr id="0" name=""/>
        <dsp:cNvSpPr/>
      </dsp:nvSpPr>
      <dsp:spPr>
        <a:xfrm>
          <a:off x="4607673" y="907841"/>
          <a:ext cx="1300252" cy="130025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56C2B8-1C24-4D1C-A74C-842B3A4E1677}">
      <dsp:nvSpPr>
        <dsp:cNvPr id="0" name=""/>
        <dsp:cNvSpPr/>
      </dsp:nvSpPr>
      <dsp:spPr>
        <a:xfrm>
          <a:off x="3813075" y="2588496"/>
          <a:ext cx="28894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consists of 2058 45-sec song clips of various genres and some provided labelled data</a:t>
          </a:r>
          <a:endParaRPr lang="en-US" sz="1800" kern="1200" dirty="0"/>
        </a:p>
      </dsp:txBody>
      <dsp:txXfrm>
        <a:off x="3813075" y="2588496"/>
        <a:ext cx="2889450" cy="855000"/>
      </dsp:txXfrm>
    </dsp:sp>
    <dsp:sp modelId="{05A437C0-13FA-4222-A510-C80A4D171795}">
      <dsp:nvSpPr>
        <dsp:cNvPr id="0" name=""/>
        <dsp:cNvSpPr/>
      </dsp:nvSpPr>
      <dsp:spPr>
        <a:xfrm>
          <a:off x="8002777" y="907841"/>
          <a:ext cx="1300252" cy="130025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28CC55-CB1F-4A8E-9997-B58001CAB93A}">
      <dsp:nvSpPr>
        <dsp:cNvPr id="0" name=""/>
        <dsp:cNvSpPr/>
      </dsp:nvSpPr>
      <dsp:spPr>
        <a:xfrm>
          <a:off x="7208178" y="2588496"/>
          <a:ext cx="2889450" cy="855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only 1744/2058 were correctly and fully annotated</a:t>
          </a:r>
          <a:endParaRPr lang="en-US" sz="1800" kern="1200" dirty="0"/>
        </a:p>
      </dsp:txBody>
      <dsp:txXfrm>
        <a:off x="7208178" y="2588496"/>
        <a:ext cx="2889450" cy="855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CC97CE-C6C0-4E09-9AE5-8C8F9586ADE5}">
      <dsp:nvSpPr>
        <dsp:cNvPr id="0" name=""/>
        <dsp:cNvSpPr/>
      </dsp:nvSpPr>
      <dsp:spPr>
        <a:xfrm>
          <a:off x="0" y="100137"/>
          <a:ext cx="6666833" cy="993128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pyAudioAnalysis</a:t>
          </a:r>
        </a:p>
      </dsp:txBody>
      <dsp:txXfrm>
        <a:off x="48481" y="148618"/>
        <a:ext cx="6569871" cy="896166"/>
      </dsp:txXfrm>
    </dsp:sp>
    <dsp:sp modelId="{17C216A7-AE0C-4708-8AC7-6E15BF56D8C3}">
      <dsp:nvSpPr>
        <dsp:cNvPr id="0" name=""/>
        <dsp:cNvSpPr/>
      </dsp:nvSpPr>
      <dsp:spPr>
        <a:xfrm>
          <a:off x="0" y="1165266"/>
          <a:ext cx="6666833" cy="993128"/>
        </a:xfrm>
        <a:prstGeom prst="roundRect">
          <a:avLst/>
        </a:prstGeom>
        <a:gradFill rotWithShape="0">
          <a:gsLst>
            <a:gs pos="0">
              <a:schemeClr val="accent5">
                <a:hueOff val="-1689636"/>
                <a:satOff val="-4355"/>
                <a:lumOff val="-2941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1689636"/>
                <a:satOff val="-4355"/>
                <a:lumOff val="-2941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1689636"/>
                <a:satOff val="-4355"/>
                <a:lumOff val="-2941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Mid Term – final selection for this dataset due to low deviation</a:t>
          </a:r>
        </a:p>
      </dsp:txBody>
      <dsp:txXfrm>
        <a:off x="48481" y="1213747"/>
        <a:ext cx="6569871" cy="896166"/>
      </dsp:txXfrm>
    </dsp:sp>
    <dsp:sp modelId="{C7C0A72B-9F09-436D-9DD6-C906BAC4DF4E}">
      <dsp:nvSpPr>
        <dsp:cNvPr id="0" name=""/>
        <dsp:cNvSpPr/>
      </dsp:nvSpPr>
      <dsp:spPr>
        <a:xfrm>
          <a:off x="0" y="2230395"/>
          <a:ext cx="6666833" cy="993128"/>
        </a:xfrm>
        <a:prstGeom prst="roundRect">
          <a:avLst/>
        </a:prstGeom>
        <a:gradFill rotWithShape="0">
          <a:gsLst>
            <a:gs pos="0">
              <a:schemeClr val="accent5">
                <a:hueOff val="-3379271"/>
                <a:satOff val="-8710"/>
                <a:lumOff val="-588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3379271"/>
                <a:satOff val="-8710"/>
                <a:lumOff val="-588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3379271"/>
                <a:satOff val="-8710"/>
                <a:lumOff val="-588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80ms sampling period </a:t>
          </a:r>
        </a:p>
      </dsp:txBody>
      <dsp:txXfrm>
        <a:off x="48481" y="2278876"/>
        <a:ext cx="6569871" cy="896166"/>
      </dsp:txXfrm>
    </dsp:sp>
    <dsp:sp modelId="{AF31CAFE-7AB9-4875-AAD1-0206A96B60DF}">
      <dsp:nvSpPr>
        <dsp:cNvPr id="0" name=""/>
        <dsp:cNvSpPr/>
      </dsp:nvSpPr>
      <dsp:spPr>
        <a:xfrm>
          <a:off x="0" y="3295524"/>
          <a:ext cx="6666833" cy="993128"/>
        </a:xfrm>
        <a:prstGeom prst="roundRect">
          <a:avLst/>
        </a:prstGeom>
        <a:gradFill rotWithShape="0">
          <a:gsLst>
            <a:gs pos="0">
              <a:schemeClr val="accent5">
                <a:hueOff val="-5068907"/>
                <a:satOff val="-13064"/>
                <a:lumOff val="-8824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5068907"/>
                <a:satOff val="-13064"/>
                <a:lumOff val="-8824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5068907"/>
                <a:satOff val="-13064"/>
                <a:lumOff val="-8824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Short term with 4 median point to cover high deviation songs</a:t>
          </a:r>
        </a:p>
      </dsp:txBody>
      <dsp:txXfrm>
        <a:off x="48481" y="3344005"/>
        <a:ext cx="6569871" cy="896166"/>
      </dsp:txXfrm>
    </dsp:sp>
    <dsp:sp modelId="{811DEBA6-F0CB-445E-981C-666CC7D9CD65}">
      <dsp:nvSpPr>
        <dsp:cNvPr id="0" name=""/>
        <dsp:cNvSpPr/>
      </dsp:nvSpPr>
      <dsp:spPr>
        <a:xfrm>
          <a:off x="0" y="4360653"/>
          <a:ext cx="6666833" cy="993128"/>
        </a:xfrm>
        <a:prstGeom prst="roundRect">
          <a:avLst/>
        </a:prstGeom>
        <a:gradFill rotWithShape="0">
          <a:gsLst>
            <a:gs pos="0">
              <a:schemeClr val="accent5">
                <a:hueOff val="-6758543"/>
                <a:satOff val="-17419"/>
                <a:lumOff val="-11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-6758543"/>
                <a:satOff val="-17419"/>
                <a:lumOff val="-11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-6758543"/>
                <a:satOff val="-17419"/>
                <a:lumOff val="-11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138 features</a:t>
          </a:r>
        </a:p>
      </dsp:txBody>
      <dsp:txXfrm>
        <a:off x="48481" y="4409134"/>
        <a:ext cx="6569871" cy="8961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gif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9EB90-4D3F-8F39-CE82-B3CD9DA448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131AB0-1139-7B64-C313-CC1DCEFCF4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9DFA91-AEAD-6F4D-EFC5-C0F3DE32B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87B86-43A1-73A1-3F93-683F0964BD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21171-6259-D973-DECC-524FFACF0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2250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8C4BAB-A8FC-FFB5-45A5-EF3A6E4E0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2964A9-7344-0612-BA58-5A94D7F494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6CED63-C443-1C79-D2A4-9D5D241DA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B18A4-DA59-915C-B112-82FEE18DB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265CC-93A6-C6A9-3891-744C28492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452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5547C5-2B11-4ABD-567A-41DF59C0AE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F169DA-BE57-2E75-68B5-2669E2F354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187BD-D777-4C24-88C1-621F21CFA1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FEC8B7-E8FD-5717-AB82-EC624A9CC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A9B1BD-8CCB-F607-89B2-998FCDA31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99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59652-9423-60BA-6004-1D5F1D0488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6D48F-33B7-5D69-6226-8EDCCBE37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D4E1EC-4C96-A440-6B69-0F67F585E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7930F2-67E2-0017-FEF2-ACD499F06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983EF9-3E1D-26F6-B829-3FFDEEAA5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41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94B8F-168A-6301-8AF9-13E0A07F3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7E3D38-1257-5B6C-F27F-13469CEF1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E4F27-65F5-C480-9D80-33A8281E68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744790-73B2-76A2-C6A5-9FB9D9C3A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F06C7C-1404-53ED-828A-8BF12EB3A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569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B9071-0FF9-4F78-61F4-32ED818344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E5DC1-3D21-E1AE-5EC1-C0A2655FE1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316EFD-D2AF-16CA-B085-598CFE537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1001A1-EAEC-C5BB-94BB-6E70A250E7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F124AE-F029-90A0-B51D-53CD17649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EF0AC8-1BEA-04F6-003A-355AEC624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650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2CF348-2455-DC73-C941-27A5B741AB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5A590D-AFAE-101C-C638-0EB5A05275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D7DB4-AD6B-54B3-0194-CD6E04AF8A1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27B568-CE66-8E0B-07AE-073C071308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5F74C9A-80FA-FCC5-727B-A0990BB30A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A1A6608-416F-4DE2-F58A-B5006587D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B65987-8F86-F908-EBD6-12F67BCDA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7FC53A-EB31-12BB-D753-53F682592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336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8F120-279C-FB41-B86C-83CC90862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0FCA34E-811A-3ABB-4E66-4A9D746BA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EB91F1C-290F-4BF6-044A-63CA25388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3BB2DE-5F8F-06AD-984D-380019D1D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6350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B45A7C-608B-2B1D-7E8C-0A9E2A171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208764-82BC-0D91-796D-B5B50928D8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46B8D8-4654-EC40-682E-25A20618B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250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5C8E2-928F-4231-7251-683C30C385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CD50F-F43E-9602-81B3-6A47AE4AC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075AAC-ADEB-5489-8AA4-80BF8316C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D570AA-C09A-028F-D663-C488C2D48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B214ED-C4C0-14B6-2752-F00151CACC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78A5D6-D35C-5B4B-3740-3CF8206A7D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35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3A50D1-D1FA-41BC-66B9-64B0B8AE3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B04AE2-82CA-D1B1-62A6-F99D19DB03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A0C720-563E-7FD4-A50A-0DA5E9992F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5DB441-2717-E583-F59C-F31F2DD0E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39250D-E328-5018-2807-F269DAED6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344124-4C75-DAEF-E96E-9697F6C500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13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0FC882-7D81-D4FC-9AA7-E4D8B727F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F0B44D-4518-D0CB-15C6-E8109C0EAD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BA0BF-1941-C48B-9CAF-6E552286B6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B4AC2A-4049-8E49-A9F5-C1B0A16716AE}" type="datetimeFigureOut">
              <a:rPr lang="en-US" smtClean="0"/>
              <a:t>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D0982E-1130-694B-073E-9FE346C191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1D37A-B11D-EBE6-8F06-97786F2637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FA9AC8-BAFE-2947-8030-AFE557E964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534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21" r:id="rId1"/>
    <p:sldLayoutId id="2147484222" r:id="rId2"/>
    <p:sldLayoutId id="2147484223" r:id="rId3"/>
    <p:sldLayoutId id="2147484224" r:id="rId4"/>
    <p:sldLayoutId id="2147484225" r:id="rId5"/>
    <p:sldLayoutId id="2147484226" r:id="rId6"/>
    <p:sldLayoutId id="2147484227" r:id="rId7"/>
    <p:sldLayoutId id="2147484228" r:id="rId8"/>
    <p:sldLayoutId id="2147484229" r:id="rId9"/>
    <p:sldLayoutId id="2147484230" r:id="rId10"/>
    <p:sldLayoutId id="21474842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Video 23" descr="Vinyl Playing">
            <a:extLst>
              <a:ext uri="{FF2B5EF4-FFF2-40B4-BE49-F238E27FC236}">
                <a16:creationId xmlns:a16="http://schemas.microsoft.com/office/drawing/2014/main" id="{A9F76B6C-8C75-CB0B-1D9C-13659DE890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148CE7-81C2-F52A-B1C3-BE5D540154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662126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dirty="0">
                <a:solidFill>
                  <a:srgbClr val="FFFFFF"/>
                </a:solidFill>
              </a:rPr>
              <a:t>Music Sentiment Classification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70AB71-6B84-976F-6866-7E38E4C479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31571" y="4950759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 lnSpcReduction="10000"/>
          </a:bodyPr>
          <a:lstStyle/>
          <a:p>
            <a:pPr algn="r"/>
            <a:r>
              <a:rPr lang="el-GR" dirty="0">
                <a:solidFill>
                  <a:srgbClr val="FFFFFF"/>
                </a:solidFill>
              </a:rPr>
              <a:t>Λέανδρος </a:t>
            </a:r>
            <a:r>
              <a:rPr lang="el-GR" dirty="0" err="1">
                <a:solidFill>
                  <a:srgbClr val="FFFFFF"/>
                </a:solidFill>
              </a:rPr>
              <a:t>Αθερίνης-Σπαρτιώτης</a:t>
            </a:r>
            <a:r>
              <a:rPr lang="en-US" dirty="0">
                <a:solidFill>
                  <a:srgbClr val="FFFFFF"/>
                </a:solidFill>
              </a:rPr>
              <a:t> mtn2301</a:t>
            </a:r>
            <a:endParaRPr lang="el-GR" dirty="0">
              <a:solidFill>
                <a:srgbClr val="FFFFFF"/>
              </a:solidFill>
            </a:endParaRPr>
          </a:p>
          <a:p>
            <a:pPr algn="r"/>
            <a:r>
              <a:rPr lang="el-GR" dirty="0">
                <a:solidFill>
                  <a:srgbClr val="FFFFFF"/>
                </a:solidFill>
              </a:rPr>
              <a:t>Βικτωρία </a:t>
            </a:r>
            <a:r>
              <a:rPr lang="el-GR" dirty="0" err="1">
                <a:solidFill>
                  <a:srgbClr val="FFFFFF"/>
                </a:solidFill>
              </a:rPr>
              <a:t>Πολυμεροπούλου</a:t>
            </a:r>
            <a:r>
              <a:rPr lang="en-US" dirty="0">
                <a:solidFill>
                  <a:srgbClr val="FFFFFF"/>
                </a:solidFill>
              </a:rPr>
              <a:t> mtn2314</a:t>
            </a:r>
            <a:r>
              <a:rPr lang="el-GR" dirty="0">
                <a:solidFill>
                  <a:srgbClr val="FFFFFF"/>
                </a:solidFill>
              </a:rPr>
              <a:t> </a:t>
            </a:r>
          </a:p>
          <a:p>
            <a:pPr algn="r"/>
            <a:r>
              <a:rPr lang="el-GR" dirty="0" err="1">
                <a:solidFill>
                  <a:srgbClr val="FFFFFF"/>
                </a:solidFill>
              </a:rPr>
              <a:t>Πουλιανού</a:t>
            </a:r>
            <a:r>
              <a:rPr lang="el-GR" dirty="0">
                <a:solidFill>
                  <a:srgbClr val="FFFFFF"/>
                </a:solidFill>
              </a:rPr>
              <a:t> Χάιδω</a:t>
            </a:r>
            <a:r>
              <a:rPr lang="en-US" dirty="0">
                <a:solidFill>
                  <a:srgbClr val="FFFFFF"/>
                </a:solidFill>
              </a:rPr>
              <a:t> mtn 2327</a:t>
            </a:r>
            <a:endParaRPr lang="el-GR" dirty="0">
              <a:solidFill>
                <a:srgbClr val="FFFFFF"/>
              </a:solidFill>
            </a:endParaRPr>
          </a:p>
          <a:p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1573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6" name="Rectangle 3095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8" name="Rectangle 3097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0" name="Rectangle 3099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2" name="Rectangle 3101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7EDF53-2BC4-FE02-9481-B8E2F912ED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7208" y="857251"/>
            <a:ext cx="4747280" cy="30980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Dataset split - Kfold</a:t>
            </a:r>
          </a:p>
        </p:txBody>
      </p:sp>
      <p:sp>
        <p:nvSpPr>
          <p:cNvPr id="3104" name="Rectangle 3103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6" name="Oval 3105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9: The technique of KFold cross-validation, illustrated here for the... |  Download Scientific Diagram">
            <a:extLst>
              <a:ext uri="{FF2B5EF4-FFF2-40B4-BE49-F238E27FC236}">
                <a16:creationId xmlns:a16="http://schemas.microsoft.com/office/drawing/2014/main" id="{931A5A35-E1B9-F60B-63D6-22FFEB64FB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25792" y="2108877"/>
            <a:ext cx="3726698" cy="2654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44617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C6B5652-C661-4C58-B937-F0F490F7FC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B936867-6407-43FB-9DE6-1B0879D0CB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CD0B258-678B-4A8C-894F-848AF24A19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C8D58395-74AF-401A-AF2F-76B6FCF71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F003F3F-F118-41D2-AA3F-74DB0D1970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FFB3D5-EBDF-8A08-0EBB-636B6ED85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6825" y="457201"/>
            <a:ext cx="2844800" cy="263768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Model Comparison &amp; Results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DACAA8A-5F9A-C225-27CA-C7D3F4D38EBA}"/>
              </a:ext>
            </a:extLst>
          </p:cNvPr>
          <p:cNvSpPr txBox="1"/>
          <p:nvPr/>
        </p:nvSpPr>
        <p:spPr>
          <a:xfrm>
            <a:off x="4536145" y="1821551"/>
            <a:ext cx="5904234" cy="18746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Best Case on Validation set: Random forest 4/4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Honorable mention: SVC 3/4</a:t>
            </a:r>
          </a:p>
        </p:txBody>
      </p:sp>
      <p:pic>
        <p:nvPicPr>
          <p:cNvPr id="7" name="Picture 6" descr="A screen shot of a computer&#10;&#10;Description automatically generated">
            <a:extLst>
              <a:ext uri="{FF2B5EF4-FFF2-40B4-BE49-F238E27FC236}">
                <a16:creationId xmlns:a16="http://schemas.microsoft.com/office/drawing/2014/main" id="{8BCE56DF-22A1-0F2B-9FA9-D99987BD2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6155" y="211115"/>
            <a:ext cx="7157503" cy="1610436"/>
          </a:xfrm>
          <a:prstGeom prst="rect">
            <a:avLst/>
          </a:prstGeom>
        </p:spPr>
      </p:pic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77ECCBA3-C4DF-3B00-DBF0-D5968A9FBA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821" r="27097" b="47508"/>
          <a:stretch/>
        </p:blipFill>
        <p:spPr>
          <a:xfrm>
            <a:off x="6487968" y="3696181"/>
            <a:ext cx="4939829" cy="28353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13689C7-1446-D5A4-3690-AF1EFA8E31F2}"/>
              </a:ext>
            </a:extLst>
          </p:cNvPr>
          <p:cNvSpPr txBox="1"/>
          <p:nvPr/>
        </p:nvSpPr>
        <p:spPr>
          <a:xfrm>
            <a:off x="4323586" y="1918518"/>
            <a:ext cx="1293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err="1"/>
              <a:t>GridSearch</a:t>
            </a:r>
            <a:r>
              <a:rPr lang="en-US" b="1" dirty="0"/>
              <a:t>:</a:t>
            </a:r>
          </a:p>
        </p:txBody>
      </p:sp>
      <p:pic>
        <p:nvPicPr>
          <p:cNvPr id="9" name="Picture 8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24A317A-4C91-31AE-8BB4-321AE89F4A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3203" y="3682528"/>
            <a:ext cx="5112797" cy="2835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1121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6" name="Rectangle 3095">
            <a:extLst>
              <a:ext uri="{FF2B5EF4-FFF2-40B4-BE49-F238E27FC236}">
                <a16:creationId xmlns:a16="http://schemas.microsoft.com/office/drawing/2014/main" id="{8555C5B3-193A-4749-9AFD-682E53CDDE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8" name="Rectangle 3097">
            <a:extLst>
              <a:ext uri="{FF2B5EF4-FFF2-40B4-BE49-F238E27FC236}">
                <a16:creationId xmlns:a16="http://schemas.microsoft.com/office/drawing/2014/main" id="{2EAE06A6-F76A-41C9-827A-C561B0044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-3"/>
            <a:ext cx="12192000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0" name="Rectangle 3099">
            <a:extLst>
              <a:ext uri="{FF2B5EF4-FFF2-40B4-BE49-F238E27FC236}">
                <a16:creationId xmlns:a16="http://schemas.microsoft.com/office/drawing/2014/main" id="{89F9D4E8-0639-444B-949B-951858506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80861" y="0"/>
            <a:ext cx="7661934" cy="6858000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45000"/>
                </a:schemeClr>
              </a:gs>
              <a:gs pos="100000">
                <a:srgbClr val="000000">
                  <a:alpha val="29000"/>
                </a:srgb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2" name="Rectangle 3101">
            <a:extLst>
              <a:ext uri="{FF2B5EF4-FFF2-40B4-BE49-F238E27FC236}">
                <a16:creationId xmlns:a16="http://schemas.microsoft.com/office/drawing/2014/main" id="{7E3DA7A2-ED70-4BBA-AB72-00AD461FA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80862" y="-6"/>
            <a:ext cx="11711138" cy="6410334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100000">
                <a:srgbClr val="000000">
                  <a:alpha val="41000"/>
                </a:srgb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4" name="Rectangle 3103">
            <a:extLst>
              <a:ext uri="{FF2B5EF4-FFF2-40B4-BE49-F238E27FC236}">
                <a16:creationId xmlns:a16="http://schemas.microsoft.com/office/drawing/2014/main" id="{FC485432-3647-4218-B5D3-15D3FA222B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844797" y="-489206"/>
            <a:ext cx="2502408" cy="12191998"/>
          </a:xfrm>
          <a:prstGeom prst="rect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8000">
                <a:schemeClr val="accent1">
                  <a:lumMod val="50000"/>
                  <a:alpha val="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6" name="Oval 3105">
            <a:extLst>
              <a:ext uri="{FF2B5EF4-FFF2-40B4-BE49-F238E27FC236}">
                <a16:creationId xmlns:a16="http://schemas.microsoft.com/office/drawing/2014/main" id="{F4AFDDCA-6ABA-4D23-8A5C-1BF0F43081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90589" y="1062544"/>
            <a:ext cx="4756162" cy="475616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D328CA-F7D7-844F-96E1-FB5B2D493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6533" y="2777843"/>
            <a:ext cx="10515600" cy="1325563"/>
          </a:xfrm>
        </p:spPr>
        <p:txBody>
          <a:bodyPr/>
          <a:lstStyle/>
          <a:p>
            <a:r>
              <a:rPr lang="en-US" b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529071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F856BD-FCF7-AA6F-4C18-527A628BE5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l-GR" sz="4000">
                <a:solidFill>
                  <a:srgbClr val="FFFFFF"/>
                </a:solidFill>
              </a:rPr>
              <a:t>Δομή της Παρουσίασης</a:t>
            </a:r>
            <a:endParaRPr lang="en-US" sz="4000">
              <a:solidFill>
                <a:srgbClr val="FFFFFF"/>
              </a:solidFill>
            </a:endParaRPr>
          </a:p>
        </p:txBody>
      </p:sp>
      <p:graphicFrame>
        <p:nvGraphicFramePr>
          <p:cNvPr id="23" name="Content Placeholder 2">
            <a:extLst>
              <a:ext uri="{FF2B5EF4-FFF2-40B4-BE49-F238E27FC236}">
                <a16:creationId xmlns:a16="http://schemas.microsoft.com/office/drawing/2014/main" id="{FB8856C7-3A1B-1450-1E40-7C8D8BC443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9871798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55420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248CC-46E3-C3D5-801B-B84D209F1F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517" y="231310"/>
            <a:ext cx="10515600" cy="1102375"/>
          </a:xfrm>
        </p:spPr>
        <p:txBody>
          <a:bodyPr/>
          <a:lstStyle/>
          <a:p>
            <a:r>
              <a:rPr lang="el-GR"/>
              <a:t>Επιλογή του </a:t>
            </a:r>
            <a:r>
              <a:rPr lang="en-US"/>
              <a:t>Dataset 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5581846-8D3C-1E56-29C2-19EC6B78B8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1737779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7358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56EC37-9DF4-34E5-AAC6-AC6BC52BB9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Labeling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B016B28-1B4D-9FE1-5B69-CCE9044CE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015" y="2615979"/>
            <a:ext cx="4949893" cy="3689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E92FD1-33F7-CC95-CD93-6040BA5CC110}"/>
              </a:ext>
            </a:extLst>
          </p:cNvPr>
          <p:cNvSpPr txBox="1"/>
          <p:nvPr/>
        </p:nvSpPr>
        <p:spPr>
          <a:xfrm>
            <a:off x="6810847" y="3461890"/>
            <a:ext cx="3169767" cy="1275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45745" indent="-245745" defTabSz="78638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54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happy: Valence &gt; 5 and Arousal &gt;5</a:t>
            </a:r>
          </a:p>
          <a:p>
            <a:pPr marL="245745" indent="-245745" defTabSz="78638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54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calm: Valence &gt; 5 and Arousal &lt; 5</a:t>
            </a:r>
          </a:p>
          <a:p>
            <a:pPr marL="245745" indent="-245745" defTabSz="78638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54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anger: Valence &lt;5 and Arousal &gt; 5</a:t>
            </a:r>
          </a:p>
          <a:p>
            <a:pPr marL="245745" indent="-245745" defTabSz="786384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GB" sz="154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sad: Valence &lt; 5 and Arousal &lt; 5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38368E-24BC-0CFC-6A49-BFB2AD67EA73}"/>
              </a:ext>
            </a:extLst>
          </p:cNvPr>
          <p:cNvSpPr txBox="1"/>
          <p:nvPr/>
        </p:nvSpPr>
        <p:spPr>
          <a:xfrm>
            <a:off x="6446347" y="5409201"/>
            <a:ext cx="4642579" cy="806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86384">
              <a:spcAft>
                <a:spcPts val="600"/>
              </a:spcAft>
            </a:pPr>
            <a:r>
              <a:rPr lang="en-GB" sz="1548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values of arousal and valence in the provided DEAM annotations are in range 1-9, we set a threshold of value 5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5281910-CCDE-DC91-EC1A-6A5267465582}"/>
              </a:ext>
            </a:extLst>
          </p:cNvPr>
          <p:cNvSpPr txBox="1"/>
          <p:nvPr/>
        </p:nvSpPr>
        <p:spPr>
          <a:xfrm>
            <a:off x="6527187" y="2988293"/>
            <a:ext cx="3737084" cy="330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786384">
              <a:spcAft>
                <a:spcPts val="600"/>
              </a:spcAft>
            </a:pPr>
            <a:r>
              <a:rPr lang="en-US" sz="154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4 Classes - Emotions</a:t>
            </a:r>
            <a:endParaRPr lang="en-US"/>
          </a:p>
        </p:txBody>
      </p:sp>
      <p:pic>
        <p:nvPicPr>
          <p:cNvPr id="7" name="Picture 6" descr="A cartoon character making a face">
            <a:extLst>
              <a:ext uri="{FF2B5EF4-FFF2-40B4-BE49-F238E27FC236}">
                <a16:creationId xmlns:a16="http://schemas.microsoft.com/office/drawing/2014/main" id="{945DAE72-0CC3-3FF6-467A-C109BDB7D8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9228" y="63302"/>
            <a:ext cx="3684392" cy="2041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7152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6B2C21-A230-48C0-8DF1-C46611373C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847E18C-932D-4C95-AABA-FEC7C9499A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150CB11-0C61-439E-910F-5787759E72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43F8A58B-5155-44CE-A5FF-7647B47D0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43F2ACA-E6D6-4028-82DD-F03C262D5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5" y="1410079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03BBFA-4D74-283D-0BE4-2768226A3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6478" y="1683756"/>
            <a:ext cx="3115265" cy="2396359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Feature Extraction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DCB682-B51A-D2C5-764E-7515C93E91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0152093"/>
              </p:ext>
            </p:extLst>
          </p:nvPr>
        </p:nvGraphicFramePr>
        <p:xfrm>
          <a:off x="4905052" y="750440"/>
          <a:ext cx="6666833" cy="54539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8184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B21D9CF-C74E-3198-DD3D-EEF222A6DB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Imbalanced Dataset - Oversampling</a:t>
            </a:r>
          </a:p>
        </p:txBody>
      </p:sp>
      <p:pic>
        <p:nvPicPr>
          <p:cNvPr id="5" name="Content Placeholder 4" descr="A graph of different colored squares&#10;&#10;Description automatically generated">
            <a:extLst>
              <a:ext uri="{FF2B5EF4-FFF2-40B4-BE49-F238E27FC236}">
                <a16:creationId xmlns:a16="http://schemas.microsoft.com/office/drawing/2014/main" id="{63847755-94C8-78A4-6346-7C1997613B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02428" y="719345"/>
            <a:ext cx="7225748" cy="541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580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105" name="Rectangle 4104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11" name="Rectangle 4110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1A0146-BE16-D2DA-7B6C-84FEA7944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4" y="353160"/>
            <a:ext cx="7091300" cy="89858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Model fit on original dataset (imbalanced)</a:t>
            </a:r>
          </a:p>
        </p:txBody>
      </p:sp>
      <p:pic>
        <p:nvPicPr>
          <p:cNvPr id="5" name="Content Placeholder 4" descr="A diagram of a confused matrix&#10;&#10;Description automatically generated">
            <a:extLst>
              <a:ext uri="{FF2B5EF4-FFF2-40B4-BE49-F238E27FC236}">
                <a16:creationId xmlns:a16="http://schemas.microsoft.com/office/drawing/2014/main" id="{5F202936-9165-08B5-4B0C-EF5D333F2F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6315" y="2292572"/>
            <a:ext cx="5131088" cy="3848315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24E3EE79-A98F-BB77-28D5-81F29ACEC2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6000" y="2258759"/>
            <a:ext cx="5125423" cy="399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4565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2151139A-886F-4B97-8815-729AD3831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4105" name="Rectangle 4104">
            <a:extLst>
              <a:ext uri="{FF2B5EF4-FFF2-40B4-BE49-F238E27FC236}">
                <a16:creationId xmlns:a16="http://schemas.microsoft.com/office/drawing/2014/main" id="{AB5E08C4-8CDD-4623-A5B8-E998C6DEE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492"/>
            <a:ext cx="12191998" cy="1575955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15F33878-D502-4FFA-8ACE-F2AECDB2A2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35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09" name="Rectangle 4108">
            <a:extLst>
              <a:ext uri="{FF2B5EF4-FFF2-40B4-BE49-F238E27FC236}">
                <a16:creationId xmlns:a16="http://schemas.microsoft.com/office/drawing/2014/main" id="{D3539FEE-81D3-4406-802E-60B20B16F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8" y="-5307777"/>
            <a:ext cx="1576446" cy="12192001"/>
          </a:xfrm>
          <a:prstGeom prst="rect">
            <a:avLst/>
          </a:prstGeom>
          <a:gradFill>
            <a:gsLst>
              <a:gs pos="16000">
                <a:srgbClr val="000000">
                  <a:alpha val="0"/>
                </a:srgbClr>
              </a:gs>
              <a:gs pos="99000">
                <a:srgbClr val="000000">
                  <a:alpha val="87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11" name="Rectangle 4110">
            <a:extLst>
              <a:ext uri="{FF2B5EF4-FFF2-40B4-BE49-F238E27FC236}">
                <a16:creationId xmlns:a16="http://schemas.microsoft.com/office/drawing/2014/main" id="{DC701763-729E-462F-A5A8-E0DEFEB1E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25434" y="986"/>
            <a:ext cx="4303422" cy="1575461"/>
          </a:xfrm>
          <a:prstGeom prst="rect">
            <a:avLst/>
          </a:prstGeom>
          <a:gradFill>
            <a:gsLst>
              <a:gs pos="0">
                <a:schemeClr val="accent1">
                  <a:alpha val="17000"/>
                </a:schemeClr>
              </a:gs>
              <a:gs pos="74000">
                <a:schemeClr val="accent1">
                  <a:lumMod val="5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1A0146-BE16-D2DA-7B6C-84FEA7944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353160"/>
            <a:ext cx="8639495" cy="898581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Model fit on dataset after Oversampling (SMOTE)</a:t>
            </a:r>
          </a:p>
        </p:txBody>
      </p:sp>
      <p:pic>
        <p:nvPicPr>
          <p:cNvPr id="13" name="Picture 12" descr="A graph with blue squares and numbers&#10;&#10;Description automatically generated">
            <a:extLst>
              <a:ext uri="{FF2B5EF4-FFF2-40B4-BE49-F238E27FC236}">
                <a16:creationId xmlns:a16="http://schemas.microsoft.com/office/drawing/2014/main" id="{31AD84A4-2BB5-9FDC-3679-C02F2B254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3739" y="1850884"/>
            <a:ext cx="5852172" cy="43891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539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46EA5A-2E4C-9DE9-4101-1ACFA8452A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/>
          </a:bodyPr>
          <a:lstStyle/>
          <a:p>
            <a:r>
              <a:rPr lang="en-US" dirty="0"/>
              <a:t>Feature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CAC15C-4CFC-43CC-50C4-5EDF665942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50039"/>
            <a:ext cx="3427001" cy="3908586"/>
          </a:xfrm>
        </p:spPr>
        <p:txBody>
          <a:bodyPr>
            <a:normAutofit/>
          </a:bodyPr>
          <a:lstStyle/>
          <a:p>
            <a:r>
              <a:rPr lang="en-US" sz="2000" dirty="0"/>
              <a:t>Delta’s Removal </a:t>
            </a:r>
          </a:p>
          <a:p>
            <a:endParaRPr lang="en-US" sz="2000" dirty="0"/>
          </a:p>
          <a:p>
            <a:r>
              <a:rPr lang="en-US" sz="2000" dirty="0"/>
              <a:t>Correlation Matrix</a:t>
            </a:r>
          </a:p>
          <a:p>
            <a:endParaRPr lang="en-US" sz="2000" dirty="0"/>
          </a:p>
          <a:p>
            <a:r>
              <a:rPr lang="en-US" sz="2000" dirty="0"/>
              <a:t>Random Forest – max accuracy with least features (20)</a:t>
            </a:r>
          </a:p>
          <a:p>
            <a:endParaRPr lang="en-US" sz="2000" dirty="0"/>
          </a:p>
          <a:p>
            <a:endParaRPr lang="en-US" sz="2000" dirty="0"/>
          </a:p>
        </p:txBody>
      </p:sp>
      <p:pic>
        <p:nvPicPr>
          <p:cNvPr id="5" name="Picture 4" descr="A graph showing a number of top features&#10;&#10;Description automatically generated">
            <a:extLst>
              <a:ext uri="{FF2B5EF4-FFF2-40B4-BE49-F238E27FC236}">
                <a16:creationId xmlns:a16="http://schemas.microsoft.com/office/drawing/2014/main" id="{AABC76B7-5E4D-3618-5452-184CE90960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6765" y="2619244"/>
            <a:ext cx="6949253" cy="4169551"/>
          </a:xfrm>
          <a:prstGeom prst="rect">
            <a:avLst/>
          </a:prstGeom>
        </p:spPr>
      </p:pic>
      <p:pic>
        <p:nvPicPr>
          <p:cNvPr id="7" name="Picture 6" descr="A screenshot of a graph&#10;&#10;Description automatically generated">
            <a:extLst>
              <a:ext uri="{FF2B5EF4-FFF2-40B4-BE49-F238E27FC236}">
                <a16:creationId xmlns:a16="http://schemas.microsoft.com/office/drawing/2014/main" id="{AE58252B-0037-4D12-7115-FC79F1BA7B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26479" y="168645"/>
            <a:ext cx="3082276" cy="2311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1319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628</TotalTime>
  <Words>228</Words>
  <Application>Microsoft Office PowerPoint</Application>
  <PresentationFormat>Widescreen</PresentationFormat>
  <Paragraphs>45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Music Sentiment Classification </vt:lpstr>
      <vt:lpstr>Δομή της Παρουσίασης</vt:lpstr>
      <vt:lpstr>Επιλογή του Dataset </vt:lpstr>
      <vt:lpstr>Labeling</vt:lpstr>
      <vt:lpstr>Feature Extraction</vt:lpstr>
      <vt:lpstr>Imbalanced Dataset - Oversampling</vt:lpstr>
      <vt:lpstr>Model fit on original dataset (imbalanced)</vt:lpstr>
      <vt:lpstr>Model fit on dataset after Oversampling (SMOTE)</vt:lpstr>
      <vt:lpstr>Feature Selection</vt:lpstr>
      <vt:lpstr>Dataset split - Kfold</vt:lpstr>
      <vt:lpstr>Model Comparison &amp; Results 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Music Sentiment Classification </dc:title>
  <dc:creator>LEANDROS ATHERINIS-SPARTIOTIS</dc:creator>
  <cp:lastModifiedBy>Chaido Poulianou (Nokia)</cp:lastModifiedBy>
  <cp:revision>20</cp:revision>
  <dcterms:created xsi:type="dcterms:W3CDTF">2024-02-17T15:27:57Z</dcterms:created>
  <dcterms:modified xsi:type="dcterms:W3CDTF">2024-02-19T16:37:38Z</dcterms:modified>
</cp:coreProperties>
</file>

<file path=docProps/thumbnail.jpeg>
</file>